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5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6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"/>
    <p:sldMasterId id="2147483781" r:id="rId9"/>
    <p:sldMasterId id="2147483809" r:id="rId10"/>
    <p:sldMasterId id="2147483839" r:id="rId11"/>
    <p:sldMasterId id="2147483867" r:id="rId12"/>
    <p:sldMasterId id="2147483908" r:id="rId13"/>
    <p:sldMasterId id="2147483976" r:id="rId14"/>
  </p:sldMasterIdLst>
  <p:notesMasterIdLst>
    <p:notesMasterId r:id="rId29"/>
  </p:notesMasterIdLst>
  <p:handoutMasterIdLst>
    <p:handoutMasterId r:id="rId30"/>
  </p:handoutMasterIdLst>
  <p:sldIdLst>
    <p:sldId id="2142534111" r:id="rId15"/>
    <p:sldId id="2142534114" r:id="rId16"/>
    <p:sldId id="2142534098" r:id="rId17"/>
    <p:sldId id="2142534101" r:id="rId18"/>
    <p:sldId id="2142534102" r:id="rId19"/>
    <p:sldId id="2142534115" r:id="rId20"/>
    <p:sldId id="2142534103" r:id="rId21"/>
    <p:sldId id="2142534105" r:id="rId22"/>
    <p:sldId id="2142534108" r:id="rId23"/>
    <p:sldId id="2142534109" r:id="rId24"/>
    <p:sldId id="2142534104" r:id="rId25"/>
    <p:sldId id="2142534106" r:id="rId26"/>
    <p:sldId id="2142534110" r:id="rId27"/>
    <p:sldId id="21425341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FDB913"/>
    <a:srgbClr val="9D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9" autoAdjust="0"/>
    <p:restoredTop sz="95794" autoAdjust="0"/>
  </p:normalViewPr>
  <p:slideViewPr>
    <p:cSldViewPr snapToGrid="0" showGuides="1">
      <p:cViewPr varScale="1">
        <p:scale>
          <a:sx n="85" d="100"/>
          <a:sy n="85" d="100"/>
        </p:scale>
        <p:origin x="200" y="10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14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6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microsoft.com/office/2018/10/relationships/authors" Target="authors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5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Master" Target="slideMasters/slideMaster7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Uzbūvēto</a:t>
            </a:r>
            <a:r>
              <a:rPr lang="lv-LV" baseline="0" dirty="0"/>
              <a:t> mājokļu skaits, 2020-2024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Viļņa</c:v>
                </c:pt>
              </c:strCache>
            </c:strRef>
          </c:tx>
          <c:spPr>
            <a:solidFill>
              <a:srgbClr val="FDB91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11-44EC-9546-E47DDE8E8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_-* #\ ##0_-;\-* #\ ##0_-;_-* "-"??_-;_-@_-</c:formatCode>
                <c:ptCount val="1"/>
                <c:pt idx="0">
                  <c:v>35040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1-44EC-9546-E47DDE8E8EF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Tallina</c:v>
                </c:pt>
              </c:strCache>
            </c:strRef>
          </c:tx>
          <c:spPr>
            <a:solidFill>
              <a:srgbClr val="0072CE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11-44EC-9546-E47DDE8E8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_-* #\ ##0_-;\-* #\ ##0_-;_-* "-"??_-;_-@_-</c:formatCode>
                <c:ptCount val="1"/>
                <c:pt idx="0">
                  <c:v>14310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1-44EC-9546-E47DDE8E8EF7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rgbClr val="9D223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11-44EC-9546-E47DDE8E8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_-* #\ ##0_-;\-* #\ ##0_-;_-* "-"??_-;_-@_-</c:formatCode>
                <c:ptCount val="1"/>
                <c:pt idx="0">
                  <c:v>7380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1-44EC-9546-E47DDE8E8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882688"/>
        <c:axId val="1984877888"/>
      </c:barChart>
      <c:catAx>
        <c:axId val="1984882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4877888"/>
        <c:crosses val="autoZero"/>
        <c:auto val="1"/>
        <c:lblAlgn val="ctr"/>
        <c:lblOffset val="100"/>
        <c:noMultiLvlLbl val="0"/>
      </c:catAx>
      <c:valAx>
        <c:axId val="1984877888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9848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Uzbūvēto</a:t>
            </a:r>
            <a:r>
              <a:rPr lang="lv-LV" baseline="0" dirty="0"/>
              <a:t> biroju apjoms, </a:t>
            </a:r>
            <a:r>
              <a:rPr lang="lv-LV" baseline="0" dirty="0" err="1"/>
              <a:t>kvm</a:t>
            </a:r>
            <a:r>
              <a:rPr lang="lv-LV" baseline="0" dirty="0"/>
              <a:t>, 2020-2024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2.3389431693734728E-2"/>
          <c:y val="0.26631748153327528"/>
          <c:w val="0.9532211366125305"/>
          <c:h val="0.69676624547233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Viļņa</c:v>
                </c:pt>
              </c:strCache>
            </c:strRef>
          </c:tx>
          <c:spPr>
            <a:solidFill>
              <a:srgbClr val="FDB91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11-44EC-9546-E47DDE8E8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_-* #\ ##0_-;\-* #\ ##0_-;_-* "-"??_-;_-@_-</c:formatCode>
                <c:ptCount val="1"/>
                <c:pt idx="0">
                  <c:v>397000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1-44EC-9546-E47DDE8E8EF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Tallina</c:v>
                </c:pt>
              </c:strCache>
            </c:strRef>
          </c:tx>
          <c:spPr>
            <a:solidFill>
              <a:srgbClr val="0072CE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11-44EC-9546-E47DDE8E8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_-* #\ ##0_-;\-* #\ ##0_-;_-* "-"??_-;_-@_-</c:formatCode>
                <c:ptCount val="1"/>
                <c:pt idx="0">
                  <c:v>198000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1-44EC-9546-E47DDE8E8EF7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rgbClr val="9D223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11-44EC-9546-E47DDE8E8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_-* #\ ##0_-;\-* #\ ##0_-;_-* "-"??_-;_-@_-</c:formatCode>
                <c:ptCount val="1"/>
                <c:pt idx="0">
                  <c:v>127000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1-44EC-9546-E47DDE8E8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882688"/>
        <c:axId val="1984877888"/>
      </c:barChart>
      <c:catAx>
        <c:axId val="1984882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4877888"/>
        <c:crosses val="autoZero"/>
        <c:auto val="1"/>
        <c:lblAlgn val="ctr"/>
        <c:lblOffset val="100"/>
        <c:noMultiLvlLbl val="0"/>
      </c:catAx>
      <c:valAx>
        <c:axId val="1984877888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9848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Būvniecībā esošais</a:t>
            </a:r>
            <a:r>
              <a:rPr lang="lv-LV" baseline="0" dirty="0"/>
              <a:t> biroju apjoms, </a:t>
            </a:r>
            <a:r>
              <a:rPr lang="lv-LV" baseline="0" dirty="0" err="1"/>
              <a:t>kvm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2.3389431693734728E-2"/>
          <c:y val="0.26631748153327528"/>
          <c:w val="0.9532211366125305"/>
          <c:h val="0.69676624547233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Viļņa</c:v>
                </c:pt>
              </c:strCache>
            </c:strRef>
          </c:tx>
          <c:spPr>
            <a:solidFill>
              <a:srgbClr val="FDB91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61-406C-B7E2-AC5792358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_-* #\ ##0_-;\-* #\ ##0_-;_-* "-"??_-;_-@_-</c:formatCode>
                <c:ptCount val="1"/>
                <c:pt idx="0">
                  <c:v>196000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1-406C-B7E2-AC5792358FE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Tallina</c:v>
                </c:pt>
              </c:strCache>
            </c:strRef>
          </c:tx>
          <c:spPr>
            <a:solidFill>
              <a:srgbClr val="0072CE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61-406C-B7E2-AC5792358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_-* #\ ##0_-;\-* #\ ##0_-;_-* "-"??_-;_-@_-</c:formatCode>
                <c:ptCount val="1"/>
                <c:pt idx="0">
                  <c:v>114000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1-406C-B7E2-AC5792358FE4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rgbClr val="9D223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61-406C-B7E2-AC5792358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_-* #\ ##0_-;\-* #\ ##0_-;_-* "-"??_-;_-@_-</c:formatCode>
                <c:ptCount val="1"/>
                <c:pt idx="0">
                  <c:v>74000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61-406C-B7E2-AC579235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882688"/>
        <c:axId val="1984877888"/>
      </c:barChart>
      <c:catAx>
        <c:axId val="1984882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4877888"/>
        <c:crosses val="autoZero"/>
        <c:auto val="1"/>
        <c:lblAlgn val="ctr"/>
        <c:lblOffset val="100"/>
        <c:noMultiLvlLbl val="0"/>
      </c:catAx>
      <c:valAx>
        <c:axId val="1984877888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9848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600" dirty="0"/>
              <a:t>Uzbūvēto</a:t>
            </a:r>
            <a:r>
              <a:rPr lang="lv-LV" sz="1600" baseline="0" dirty="0"/>
              <a:t> </a:t>
            </a:r>
            <a:r>
              <a:rPr lang="lv-LV" sz="1600" baseline="0" dirty="0" err="1"/>
              <a:t>stock</a:t>
            </a:r>
            <a:r>
              <a:rPr lang="lv-LV" sz="1600" baseline="0" dirty="0"/>
              <a:t> </a:t>
            </a:r>
            <a:r>
              <a:rPr lang="lv-LV" sz="1600" baseline="0" dirty="0" err="1"/>
              <a:t>office</a:t>
            </a:r>
            <a:r>
              <a:rPr lang="lv-LV" sz="1600" baseline="0" dirty="0"/>
              <a:t> apjoms, </a:t>
            </a:r>
            <a:r>
              <a:rPr lang="lv-LV" sz="1600" baseline="0" dirty="0" err="1"/>
              <a:t>kvm</a:t>
            </a:r>
            <a:r>
              <a:rPr lang="lv-LV" sz="1600" baseline="0" dirty="0"/>
              <a:t>, 2020-2024</a:t>
            </a:r>
            <a:endParaRPr lang="lv-LV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2.3389431693734728E-2"/>
          <c:y val="0.26631748153327528"/>
          <c:w val="0.9532211366125305"/>
          <c:h val="0.696766245472339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Tallina</c:v>
                </c:pt>
              </c:strCache>
            </c:strRef>
          </c:tx>
          <c:spPr>
            <a:solidFill>
              <a:srgbClr val="0072CE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11-44EC-9546-E47DDE8E8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_-* #\ ##0_-;\-* #\ ##0_-;_-* "-"??_-;_-@_-</c:formatCode>
                <c:ptCount val="1"/>
                <c:pt idx="0">
                  <c:v>219000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1-44EC-9546-E47DDE8E8EF7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Viļņa</c:v>
                </c:pt>
              </c:strCache>
            </c:strRef>
          </c:tx>
          <c:spPr>
            <a:solidFill>
              <a:srgbClr val="FDB91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11-44EC-9546-E47DDE8E8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_-* #\ ##0_-;\-* #\ ##0_-;_-* "-"??_-;_-@_-</c:formatCode>
                <c:ptCount val="1"/>
                <c:pt idx="0">
                  <c:v>145000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1-44EC-9546-E47DDE8E8EF7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rgbClr val="9D223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11-44EC-9546-E47DDE8E8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_-* #\ ##0_-;\-* #\ ##0_-;_-* "-"??_-;_-@_-</c:formatCode>
                <c:ptCount val="1"/>
                <c:pt idx="0">
                  <c:v>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1-44EC-9546-E47DDE8E8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882688"/>
        <c:axId val="1984877888"/>
      </c:barChart>
      <c:catAx>
        <c:axId val="1984882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4877888"/>
        <c:crosses val="autoZero"/>
        <c:auto val="1"/>
        <c:lblAlgn val="ctr"/>
        <c:lblOffset val="100"/>
        <c:noMultiLvlLbl val="0"/>
      </c:catAx>
      <c:valAx>
        <c:axId val="1984877888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9848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600" dirty="0"/>
              <a:t>Būvniecībā esošais</a:t>
            </a:r>
            <a:r>
              <a:rPr lang="lv-LV" sz="1600" baseline="0" dirty="0"/>
              <a:t> </a:t>
            </a:r>
            <a:r>
              <a:rPr lang="lv-LV" sz="1600" baseline="0" dirty="0" err="1"/>
              <a:t>stock</a:t>
            </a:r>
            <a:r>
              <a:rPr lang="lv-LV" sz="1600" baseline="0" dirty="0"/>
              <a:t> </a:t>
            </a:r>
            <a:r>
              <a:rPr lang="lv-LV" sz="1600" baseline="0" dirty="0" err="1"/>
              <a:t>office</a:t>
            </a:r>
            <a:r>
              <a:rPr lang="lv-LV" sz="1600" baseline="0" dirty="0"/>
              <a:t> apjoms, </a:t>
            </a:r>
            <a:r>
              <a:rPr lang="lv-LV" sz="1600" baseline="0" dirty="0" err="1"/>
              <a:t>kvm</a:t>
            </a:r>
            <a:endParaRPr lang="lv-LV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2.3389431693734728E-2"/>
          <c:y val="0.26631748153327528"/>
          <c:w val="0.9532211366125305"/>
          <c:h val="0.696766245472339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Tallina</c:v>
                </c:pt>
              </c:strCache>
            </c:strRef>
          </c:tx>
          <c:spPr>
            <a:solidFill>
              <a:srgbClr val="0072CE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61-406C-B7E2-AC5792358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_-* #\ ##0_-;\-* #\ ##0_-;_-* "-"??_-;_-@_-</c:formatCode>
                <c:ptCount val="1"/>
                <c:pt idx="0">
                  <c:v>26800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1-406C-B7E2-AC5792358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rgbClr val="9D223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61-406C-B7E2-AC5792358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_-* #\ ##0_-;\-* #\ ##0_-;_-* "-"??_-;_-@_-</c:formatCode>
                <c:ptCount val="1"/>
                <c:pt idx="0">
                  <c:v>17300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61-406C-B7E2-AC5792358FE4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Viļņa</c:v>
                </c:pt>
              </c:strCache>
            </c:strRef>
          </c:tx>
          <c:spPr>
            <a:solidFill>
              <a:srgbClr val="FDB91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61-406C-B7E2-AC5792358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_-* #\ ##0_-;\-* #\ ##0_-;_-* "-"??_-;_-@_-</c:formatCode>
                <c:ptCount val="1"/>
                <c:pt idx="0">
                  <c:v>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1-406C-B7E2-AC579235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882688"/>
        <c:axId val="1984877888"/>
      </c:barChart>
      <c:catAx>
        <c:axId val="1984882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4877888"/>
        <c:crosses val="autoZero"/>
        <c:auto val="1"/>
        <c:lblAlgn val="ctr"/>
        <c:lblOffset val="100"/>
        <c:noMultiLvlLbl val="0"/>
      </c:catAx>
      <c:valAx>
        <c:axId val="1984877888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9848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07/05/2025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5A601-AB1C-476E-40E0-65C2C0B0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A610C-0F2E-40C6-04A1-3C596523D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2F4C7-AF81-3A2F-9B23-2ABE46FF5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9B5E0-1475-3CE3-623A-D63A2CA57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E4BE4-D9B2-4B26-98E2-A19DB4B34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4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2357-CA5D-2184-B509-B2E600461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1F831-E78C-16C5-28D8-0C0D58DF1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98AA4-F159-5FF9-7977-51A7E088A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0A696-9494-0697-F519-3CEAF9C9B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E4BE4-D9B2-4B26-98E2-A19DB4B34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3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3C724-1E39-8623-9454-EF5AC6B2D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1E5CC-6A06-E1D1-BD66-43842A04A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EFB51-2DD9-FE87-EEB8-DD1122C85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879E2-5193-BD4F-219C-E54917EEE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E4BE4-D9B2-4B26-98E2-A19DB4B34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2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4E91EB5-5D89-4D35-A466-03BCDF98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315784 w 12191999"/>
              <a:gd name="connsiteY0" fmla="*/ 5769768 h 6858000"/>
              <a:gd name="connsiteX1" fmla="*/ 315784 w 12191999"/>
              <a:gd name="connsiteY1" fmla="*/ 6543768 h 6858000"/>
              <a:gd name="connsiteX2" fmla="*/ 320399 w 12191999"/>
              <a:gd name="connsiteY2" fmla="*/ 6543768 h 6858000"/>
              <a:gd name="connsiteX3" fmla="*/ 320399 w 12191999"/>
              <a:gd name="connsiteY3" fmla="*/ 6544699 h 6858000"/>
              <a:gd name="connsiteX4" fmla="*/ 608399 w 12191999"/>
              <a:gd name="connsiteY4" fmla="*/ 6544699 h 6858000"/>
              <a:gd name="connsiteX5" fmla="*/ 608399 w 12191999"/>
              <a:gd name="connsiteY5" fmla="*/ 6530299 h 6858000"/>
              <a:gd name="connsiteX6" fmla="*/ 330184 w 12191999"/>
              <a:gd name="connsiteY6" fmla="*/ 6530299 h 6858000"/>
              <a:gd name="connsiteX7" fmla="*/ 330184 w 12191999"/>
              <a:gd name="connsiteY7" fmla="*/ 5769768 h 6858000"/>
              <a:gd name="connsiteX8" fmla="*/ 10692774 w 12191999"/>
              <a:gd name="connsiteY8" fmla="*/ 311072 h 6858000"/>
              <a:gd name="connsiteX9" fmla="*/ 10617198 w 12191999"/>
              <a:gd name="connsiteY9" fmla="*/ 386648 h 6858000"/>
              <a:gd name="connsiteX10" fmla="*/ 10617198 w 12191999"/>
              <a:gd name="connsiteY10" fmla="*/ 960380 h 6858000"/>
              <a:gd name="connsiteX11" fmla="*/ 10692774 w 12191999"/>
              <a:gd name="connsiteY11" fmla="*/ 1035956 h 6858000"/>
              <a:gd name="connsiteX12" fmla="*/ 11813404 w 12191999"/>
              <a:gd name="connsiteY12" fmla="*/ 1035956 h 6858000"/>
              <a:gd name="connsiteX13" fmla="*/ 11888980 w 12191999"/>
              <a:gd name="connsiteY13" fmla="*/ 960380 h 6858000"/>
              <a:gd name="connsiteX14" fmla="*/ 11888980 w 12191999"/>
              <a:gd name="connsiteY14" fmla="*/ 386648 h 6858000"/>
              <a:gd name="connsiteX15" fmla="*/ 11813404 w 12191999"/>
              <a:gd name="connsiteY15" fmla="*/ 311072 h 6858000"/>
              <a:gd name="connsiteX16" fmla="*/ 0 w 12191999"/>
              <a:gd name="connsiteY16" fmla="*/ 0 h 6858000"/>
              <a:gd name="connsiteX17" fmla="*/ 312254 w 12191999"/>
              <a:gd name="connsiteY17" fmla="*/ 0 h 6858000"/>
              <a:gd name="connsiteX18" fmla="*/ 312254 w 12191999"/>
              <a:gd name="connsiteY18" fmla="*/ 1116000 h 6858000"/>
              <a:gd name="connsiteX19" fmla="*/ 328129 w 12191999"/>
              <a:gd name="connsiteY19" fmla="*/ 1116000 h 6858000"/>
              <a:gd name="connsiteX20" fmla="*/ 328129 w 12191999"/>
              <a:gd name="connsiteY20" fmla="*/ 0 h 6858000"/>
              <a:gd name="connsiteX21" fmla="*/ 12191999 w 12191999"/>
              <a:gd name="connsiteY21" fmla="*/ 0 h 6858000"/>
              <a:gd name="connsiteX22" fmla="*/ 12191999 w 12191999"/>
              <a:gd name="connsiteY22" fmla="*/ 6531379 h 6858000"/>
              <a:gd name="connsiteX23" fmla="*/ 2482800 w 12191999"/>
              <a:gd name="connsiteY23" fmla="*/ 6531379 h 6858000"/>
              <a:gd name="connsiteX24" fmla="*/ 2482800 w 12191999"/>
              <a:gd name="connsiteY24" fmla="*/ 6545779 h 6858000"/>
              <a:gd name="connsiteX25" fmla="*/ 12191999 w 12191999"/>
              <a:gd name="connsiteY25" fmla="*/ 6545779 h 6858000"/>
              <a:gd name="connsiteX26" fmla="*/ 12191999 w 12191999"/>
              <a:gd name="connsiteY26" fmla="*/ 6858000 h 6858000"/>
              <a:gd name="connsiteX27" fmla="*/ 0 w 12191999"/>
              <a:gd name="connsiteY27" fmla="*/ 6858000 h 6858000"/>
              <a:gd name="connsiteX28" fmla="*/ 0 w 12191999"/>
              <a:gd name="connsiteY28" fmla="*/ 5558975 h 6858000"/>
              <a:gd name="connsiteX29" fmla="*/ 5780477 w 12191999"/>
              <a:gd name="connsiteY29" fmla="*/ 5558975 h 6858000"/>
              <a:gd name="connsiteX30" fmla="*/ 5780477 w 12191999"/>
              <a:gd name="connsiteY30" fmla="*/ 5342400 h 6858000"/>
              <a:gd name="connsiteX31" fmla="*/ 5986803 w 12191999"/>
              <a:gd name="connsiteY31" fmla="*/ 5342400 h 6858000"/>
              <a:gd name="connsiteX32" fmla="*/ 5986803 w 12191999"/>
              <a:gd name="connsiteY32" fmla="*/ 1317600 h 6858000"/>
              <a:gd name="connsiteX33" fmla="*/ 0 w 12191999"/>
              <a:gd name="connsiteY33" fmla="*/ 1317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1999" h="6858000">
                <a:moveTo>
                  <a:pt x="315784" y="5769768"/>
                </a:moveTo>
                <a:lnTo>
                  <a:pt x="315784" y="6543768"/>
                </a:lnTo>
                <a:lnTo>
                  <a:pt x="320399" y="6543768"/>
                </a:lnTo>
                <a:lnTo>
                  <a:pt x="320399" y="6544699"/>
                </a:lnTo>
                <a:lnTo>
                  <a:pt x="608399" y="6544699"/>
                </a:lnTo>
                <a:lnTo>
                  <a:pt x="608399" y="6530299"/>
                </a:lnTo>
                <a:lnTo>
                  <a:pt x="330184" y="6530299"/>
                </a:lnTo>
                <a:lnTo>
                  <a:pt x="330184" y="5769768"/>
                </a:lnTo>
                <a:close/>
                <a:moveTo>
                  <a:pt x="10692774" y="311072"/>
                </a:moveTo>
                <a:cubicBezTo>
                  <a:pt x="10651035" y="311072"/>
                  <a:pt x="10617198" y="344909"/>
                  <a:pt x="10617198" y="386648"/>
                </a:cubicBezTo>
                <a:lnTo>
                  <a:pt x="10617198" y="960380"/>
                </a:lnTo>
                <a:cubicBezTo>
                  <a:pt x="10617198" y="1002119"/>
                  <a:pt x="10651035" y="1035956"/>
                  <a:pt x="10692774" y="1035956"/>
                </a:cubicBezTo>
                <a:lnTo>
                  <a:pt x="11813404" y="1035956"/>
                </a:lnTo>
                <a:cubicBezTo>
                  <a:pt x="11855143" y="1035956"/>
                  <a:pt x="11888980" y="1002119"/>
                  <a:pt x="11888980" y="960380"/>
                </a:cubicBezTo>
                <a:lnTo>
                  <a:pt x="11888980" y="386648"/>
                </a:lnTo>
                <a:cubicBezTo>
                  <a:pt x="11888980" y="344909"/>
                  <a:pt x="11855143" y="311072"/>
                  <a:pt x="11813404" y="311072"/>
                </a:cubicBezTo>
                <a:close/>
                <a:moveTo>
                  <a:pt x="0" y="0"/>
                </a:moveTo>
                <a:lnTo>
                  <a:pt x="312254" y="0"/>
                </a:lnTo>
                <a:lnTo>
                  <a:pt x="312254" y="1116000"/>
                </a:lnTo>
                <a:lnTo>
                  <a:pt x="328129" y="1116000"/>
                </a:lnTo>
                <a:lnTo>
                  <a:pt x="328129" y="0"/>
                </a:lnTo>
                <a:lnTo>
                  <a:pt x="12191999" y="0"/>
                </a:lnTo>
                <a:lnTo>
                  <a:pt x="12191999" y="6531379"/>
                </a:lnTo>
                <a:lnTo>
                  <a:pt x="2482800" y="6531379"/>
                </a:lnTo>
                <a:lnTo>
                  <a:pt x="2482800" y="6545779"/>
                </a:lnTo>
                <a:lnTo>
                  <a:pt x="12191999" y="6545779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558975"/>
                </a:lnTo>
                <a:lnTo>
                  <a:pt x="5780477" y="5558975"/>
                </a:lnTo>
                <a:lnTo>
                  <a:pt x="5780477" y="5342400"/>
                </a:lnTo>
                <a:lnTo>
                  <a:pt x="5986803" y="5342400"/>
                </a:lnTo>
                <a:lnTo>
                  <a:pt x="5986803" y="1317600"/>
                </a:lnTo>
                <a:lnTo>
                  <a:pt x="0" y="1317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E1CF834-FC02-444D-BE8A-776D0DB5691C}"/>
              </a:ext>
            </a:extLst>
          </p:cNvPr>
          <p:cNvSpPr/>
          <p:nvPr userDrawn="1"/>
        </p:nvSpPr>
        <p:spPr>
          <a:xfrm>
            <a:off x="6350" y="1321723"/>
            <a:ext cx="5986800" cy="4066103"/>
          </a:xfrm>
          <a:custGeom>
            <a:avLst/>
            <a:gdLst>
              <a:gd name="connsiteX0" fmla="*/ 0 w 5986800"/>
              <a:gd name="connsiteY0" fmla="*/ 0 h 4066103"/>
              <a:gd name="connsiteX1" fmla="*/ 5986800 w 5986800"/>
              <a:gd name="connsiteY1" fmla="*/ 0 h 4066103"/>
              <a:gd name="connsiteX2" fmla="*/ 5986800 w 5986800"/>
              <a:gd name="connsiteY2" fmla="*/ 1117006 h 4066103"/>
              <a:gd name="connsiteX3" fmla="*/ 5986800 w 5986800"/>
              <a:gd name="connsiteY3" fmla="*/ 2949097 h 4066103"/>
              <a:gd name="connsiteX4" fmla="*/ 5986800 w 5986800"/>
              <a:gd name="connsiteY4" fmla="*/ 4066103 h 4066103"/>
              <a:gd name="connsiteX5" fmla="*/ 5781600 w 5986800"/>
              <a:gd name="connsiteY5" fmla="*/ 4066103 h 4066103"/>
              <a:gd name="connsiteX6" fmla="*/ 5781600 w 5986800"/>
              <a:gd name="connsiteY6" fmla="*/ 2949600 h 4066103"/>
              <a:gd name="connsiteX7" fmla="*/ 5776530 w 5986800"/>
              <a:gd name="connsiteY7" fmla="*/ 2949600 h 4066103"/>
              <a:gd name="connsiteX8" fmla="*/ 5776530 w 5986800"/>
              <a:gd name="connsiteY8" fmla="*/ 2949097 h 4066103"/>
              <a:gd name="connsiteX9" fmla="*/ 0 w 5986800"/>
              <a:gd name="connsiteY9" fmla="*/ 2949097 h 406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800" h="4066103">
                <a:moveTo>
                  <a:pt x="0" y="0"/>
                </a:moveTo>
                <a:lnTo>
                  <a:pt x="5986800" y="0"/>
                </a:lnTo>
                <a:lnTo>
                  <a:pt x="5986800" y="1117006"/>
                </a:lnTo>
                <a:lnTo>
                  <a:pt x="5986800" y="2949097"/>
                </a:lnTo>
                <a:lnTo>
                  <a:pt x="5986800" y="4066103"/>
                </a:lnTo>
                <a:lnTo>
                  <a:pt x="5781600" y="4066103"/>
                </a:lnTo>
                <a:lnTo>
                  <a:pt x="5781600" y="2949600"/>
                </a:lnTo>
                <a:lnTo>
                  <a:pt x="5776530" y="2949600"/>
                </a:lnTo>
                <a:lnTo>
                  <a:pt x="5776530" y="2949097"/>
                </a:lnTo>
                <a:lnTo>
                  <a:pt x="0" y="294909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E402472-E597-495E-BF52-A5E9621E0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242" y="6367532"/>
            <a:ext cx="1857468" cy="36402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sp>
        <p:nvSpPr>
          <p:cNvPr id="2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86848EF-D8DD-4EDF-979C-6FE54A6EF461}"/>
              </a:ext>
            </a:extLst>
          </p:cNvPr>
          <p:cNvSpPr txBox="1"/>
          <p:nvPr userDrawn="1"/>
        </p:nvSpPr>
        <p:spPr>
          <a:xfrm>
            <a:off x="605242" y="1830349"/>
            <a:ext cx="5151691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AE830216-5CF5-472C-B178-9453C28321B7}"/>
              </a:ext>
            </a:extLst>
          </p:cNvPr>
          <p:cNvSpPr txBox="1"/>
          <p:nvPr userDrawn="1"/>
        </p:nvSpPr>
        <p:spPr>
          <a:xfrm>
            <a:off x="628104" y="3385233"/>
            <a:ext cx="515169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D3E86DBF-1CBA-412E-9F16-C01F32DF081A}"/>
              </a:ext>
            </a:extLst>
          </p:cNvPr>
          <p:cNvSpPr txBox="1"/>
          <p:nvPr userDrawn="1"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010C0-D821-4BD3-A937-548F49F8A7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01EB625-C77C-44CF-9F22-69F0943C7A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86051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38BA6A-37B6-4569-A9D9-C40169CA408E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35488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21" name="text" descr="{&quot;templafy&quot;:{&quot;binding&quot;:&quot;UserProfile.DisplayName&quot;,&quot;type&quot;:&quot;text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 userDrawn="1"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2" name="text" descr="{&quot;templafy&quot;:{&quot;binding&quot;:&quot;UserProfile.Email&quot;,&quot;type&quot;:&quot;text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 userDrawn="1"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A2939A-00A0-4C21-9393-DADBB5BAC7BF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8A1C3A-8ED6-490F-A84D-1746F472289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38762"/>
            <a:ext cx="96916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AE996-741F-42C6-B12A-16D74EE52D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77512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AE0577-D8AA-4F8B-9F4B-0389680206C9}"/>
              </a:ext>
            </a:extLst>
          </p:cNvPr>
          <p:cNvCxnSpPr>
            <a:cxnSpLocks/>
          </p:cNvCxnSpPr>
          <p:nvPr userDrawn="1"/>
        </p:nvCxnSpPr>
        <p:spPr>
          <a:xfrm>
            <a:off x="11868952" y="0"/>
            <a:ext cx="0" cy="65413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A65BBB4-30E9-4145-8860-C95F9F56A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4404" y="6358006"/>
            <a:ext cx="1882284" cy="3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98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4CAC1-E893-4219-9AA4-64F5EDA297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525" y="2046287"/>
            <a:ext cx="10895187" cy="4162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3105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8690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0A6F2-33B9-468B-8C33-5C911B4B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FDCF0-F248-4239-8E0C-3CE19B47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5560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613646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9631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0172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6053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053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66052" y="5077014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26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01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4E91EB5-5D89-4D35-A466-03BCDF98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315784 w 12191999"/>
              <a:gd name="connsiteY0" fmla="*/ 5769768 h 6858000"/>
              <a:gd name="connsiteX1" fmla="*/ 315784 w 12191999"/>
              <a:gd name="connsiteY1" fmla="*/ 6543768 h 6858000"/>
              <a:gd name="connsiteX2" fmla="*/ 320399 w 12191999"/>
              <a:gd name="connsiteY2" fmla="*/ 6543768 h 6858000"/>
              <a:gd name="connsiteX3" fmla="*/ 320399 w 12191999"/>
              <a:gd name="connsiteY3" fmla="*/ 6544699 h 6858000"/>
              <a:gd name="connsiteX4" fmla="*/ 608399 w 12191999"/>
              <a:gd name="connsiteY4" fmla="*/ 6544699 h 6858000"/>
              <a:gd name="connsiteX5" fmla="*/ 608399 w 12191999"/>
              <a:gd name="connsiteY5" fmla="*/ 6530299 h 6858000"/>
              <a:gd name="connsiteX6" fmla="*/ 330184 w 12191999"/>
              <a:gd name="connsiteY6" fmla="*/ 6530299 h 6858000"/>
              <a:gd name="connsiteX7" fmla="*/ 330184 w 12191999"/>
              <a:gd name="connsiteY7" fmla="*/ 5769768 h 6858000"/>
              <a:gd name="connsiteX8" fmla="*/ 10692774 w 12191999"/>
              <a:gd name="connsiteY8" fmla="*/ 311072 h 6858000"/>
              <a:gd name="connsiteX9" fmla="*/ 10617198 w 12191999"/>
              <a:gd name="connsiteY9" fmla="*/ 386648 h 6858000"/>
              <a:gd name="connsiteX10" fmla="*/ 10617198 w 12191999"/>
              <a:gd name="connsiteY10" fmla="*/ 960380 h 6858000"/>
              <a:gd name="connsiteX11" fmla="*/ 10692774 w 12191999"/>
              <a:gd name="connsiteY11" fmla="*/ 1035956 h 6858000"/>
              <a:gd name="connsiteX12" fmla="*/ 11813404 w 12191999"/>
              <a:gd name="connsiteY12" fmla="*/ 1035956 h 6858000"/>
              <a:gd name="connsiteX13" fmla="*/ 11888980 w 12191999"/>
              <a:gd name="connsiteY13" fmla="*/ 960380 h 6858000"/>
              <a:gd name="connsiteX14" fmla="*/ 11888980 w 12191999"/>
              <a:gd name="connsiteY14" fmla="*/ 386648 h 6858000"/>
              <a:gd name="connsiteX15" fmla="*/ 11813404 w 12191999"/>
              <a:gd name="connsiteY15" fmla="*/ 311072 h 6858000"/>
              <a:gd name="connsiteX16" fmla="*/ 0 w 12191999"/>
              <a:gd name="connsiteY16" fmla="*/ 0 h 6858000"/>
              <a:gd name="connsiteX17" fmla="*/ 312254 w 12191999"/>
              <a:gd name="connsiteY17" fmla="*/ 0 h 6858000"/>
              <a:gd name="connsiteX18" fmla="*/ 312254 w 12191999"/>
              <a:gd name="connsiteY18" fmla="*/ 1116000 h 6858000"/>
              <a:gd name="connsiteX19" fmla="*/ 328129 w 12191999"/>
              <a:gd name="connsiteY19" fmla="*/ 1116000 h 6858000"/>
              <a:gd name="connsiteX20" fmla="*/ 328129 w 12191999"/>
              <a:gd name="connsiteY20" fmla="*/ 0 h 6858000"/>
              <a:gd name="connsiteX21" fmla="*/ 12191999 w 12191999"/>
              <a:gd name="connsiteY21" fmla="*/ 0 h 6858000"/>
              <a:gd name="connsiteX22" fmla="*/ 12191999 w 12191999"/>
              <a:gd name="connsiteY22" fmla="*/ 6531379 h 6858000"/>
              <a:gd name="connsiteX23" fmla="*/ 2482800 w 12191999"/>
              <a:gd name="connsiteY23" fmla="*/ 6531379 h 6858000"/>
              <a:gd name="connsiteX24" fmla="*/ 2482800 w 12191999"/>
              <a:gd name="connsiteY24" fmla="*/ 6545779 h 6858000"/>
              <a:gd name="connsiteX25" fmla="*/ 12191999 w 12191999"/>
              <a:gd name="connsiteY25" fmla="*/ 6545779 h 6858000"/>
              <a:gd name="connsiteX26" fmla="*/ 12191999 w 12191999"/>
              <a:gd name="connsiteY26" fmla="*/ 6858000 h 6858000"/>
              <a:gd name="connsiteX27" fmla="*/ 0 w 12191999"/>
              <a:gd name="connsiteY27" fmla="*/ 6858000 h 6858000"/>
              <a:gd name="connsiteX28" fmla="*/ 0 w 12191999"/>
              <a:gd name="connsiteY28" fmla="*/ 5558975 h 6858000"/>
              <a:gd name="connsiteX29" fmla="*/ 5780477 w 12191999"/>
              <a:gd name="connsiteY29" fmla="*/ 5558975 h 6858000"/>
              <a:gd name="connsiteX30" fmla="*/ 5780477 w 12191999"/>
              <a:gd name="connsiteY30" fmla="*/ 5342400 h 6858000"/>
              <a:gd name="connsiteX31" fmla="*/ 5986803 w 12191999"/>
              <a:gd name="connsiteY31" fmla="*/ 5342400 h 6858000"/>
              <a:gd name="connsiteX32" fmla="*/ 5986803 w 12191999"/>
              <a:gd name="connsiteY32" fmla="*/ 1317600 h 6858000"/>
              <a:gd name="connsiteX33" fmla="*/ 0 w 12191999"/>
              <a:gd name="connsiteY33" fmla="*/ 1317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1999" h="6858000">
                <a:moveTo>
                  <a:pt x="315784" y="5769768"/>
                </a:moveTo>
                <a:lnTo>
                  <a:pt x="315784" y="6543768"/>
                </a:lnTo>
                <a:lnTo>
                  <a:pt x="320399" y="6543768"/>
                </a:lnTo>
                <a:lnTo>
                  <a:pt x="320399" y="6544699"/>
                </a:lnTo>
                <a:lnTo>
                  <a:pt x="608399" y="6544699"/>
                </a:lnTo>
                <a:lnTo>
                  <a:pt x="608399" y="6530299"/>
                </a:lnTo>
                <a:lnTo>
                  <a:pt x="330184" y="6530299"/>
                </a:lnTo>
                <a:lnTo>
                  <a:pt x="330184" y="5769768"/>
                </a:lnTo>
                <a:close/>
                <a:moveTo>
                  <a:pt x="10692774" y="311072"/>
                </a:moveTo>
                <a:cubicBezTo>
                  <a:pt x="10651035" y="311072"/>
                  <a:pt x="10617198" y="344909"/>
                  <a:pt x="10617198" y="386648"/>
                </a:cubicBezTo>
                <a:lnTo>
                  <a:pt x="10617198" y="960380"/>
                </a:lnTo>
                <a:cubicBezTo>
                  <a:pt x="10617198" y="1002119"/>
                  <a:pt x="10651035" y="1035956"/>
                  <a:pt x="10692774" y="1035956"/>
                </a:cubicBezTo>
                <a:lnTo>
                  <a:pt x="11813404" y="1035956"/>
                </a:lnTo>
                <a:cubicBezTo>
                  <a:pt x="11855143" y="1035956"/>
                  <a:pt x="11888980" y="1002119"/>
                  <a:pt x="11888980" y="960380"/>
                </a:cubicBezTo>
                <a:lnTo>
                  <a:pt x="11888980" y="386648"/>
                </a:lnTo>
                <a:cubicBezTo>
                  <a:pt x="11888980" y="344909"/>
                  <a:pt x="11855143" y="311072"/>
                  <a:pt x="11813404" y="311072"/>
                </a:cubicBezTo>
                <a:close/>
                <a:moveTo>
                  <a:pt x="0" y="0"/>
                </a:moveTo>
                <a:lnTo>
                  <a:pt x="312254" y="0"/>
                </a:lnTo>
                <a:lnTo>
                  <a:pt x="312254" y="1116000"/>
                </a:lnTo>
                <a:lnTo>
                  <a:pt x="328129" y="1116000"/>
                </a:lnTo>
                <a:lnTo>
                  <a:pt x="328129" y="0"/>
                </a:lnTo>
                <a:lnTo>
                  <a:pt x="12191999" y="0"/>
                </a:lnTo>
                <a:lnTo>
                  <a:pt x="12191999" y="6531379"/>
                </a:lnTo>
                <a:lnTo>
                  <a:pt x="2482800" y="6531379"/>
                </a:lnTo>
                <a:lnTo>
                  <a:pt x="2482800" y="6545779"/>
                </a:lnTo>
                <a:lnTo>
                  <a:pt x="12191999" y="6545779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558975"/>
                </a:lnTo>
                <a:lnTo>
                  <a:pt x="5780477" y="5558975"/>
                </a:lnTo>
                <a:lnTo>
                  <a:pt x="5780477" y="5342400"/>
                </a:lnTo>
                <a:lnTo>
                  <a:pt x="5986803" y="5342400"/>
                </a:lnTo>
                <a:lnTo>
                  <a:pt x="5986803" y="1317600"/>
                </a:lnTo>
                <a:lnTo>
                  <a:pt x="0" y="1317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E1CF834-FC02-444D-BE8A-776D0DB5691C}"/>
              </a:ext>
            </a:extLst>
          </p:cNvPr>
          <p:cNvSpPr/>
          <p:nvPr userDrawn="1"/>
        </p:nvSpPr>
        <p:spPr>
          <a:xfrm>
            <a:off x="6350" y="1321723"/>
            <a:ext cx="5986800" cy="4066103"/>
          </a:xfrm>
          <a:custGeom>
            <a:avLst/>
            <a:gdLst>
              <a:gd name="connsiteX0" fmla="*/ 0 w 5986800"/>
              <a:gd name="connsiteY0" fmla="*/ 0 h 4066103"/>
              <a:gd name="connsiteX1" fmla="*/ 5986800 w 5986800"/>
              <a:gd name="connsiteY1" fmla="*/ 0 h 4066103"/>
              <a:gd name="connsiteX2" fmla="*/ 5986800 w 5986800"/>
              <a:gd name="connsiteY2" fmla="*/ 1117006 h 4066103"/>
              <a:gd name="connsiteX3" fmla="*/ 5986800 w 5986800"/>
              <a:gd name="connsiteY3" fmla="*/ 2949097 h 4066103"/>
              <a:gd name="connsiteX4" fmla="*/ 5986800 w 5986800"/>
              <a:gd name="connsiteY4" fmla="*/ 4066103 h 4066103"/>
              <a:gd name="connsiteX5" fmla="*/ 5781600 w 5986800"/>
              <a:gd name="connsiteY5" fmla="*/ 4066103 h 4066103"/>
              <a:gd name="connsiteX6" fmla="*/ 5781600 w 5986800"/>
              <a:gd name="connsiteY6" fmla="*/ 2949600 h 4066103"/>
              <a:gd name="connsiteX7" fmla="*/ 5776530 w 5986800"/>
              <a:gd name="connsiteY7" fmla="*/ 2949600 h 4066103"/>
              <a:gd name="connsiteX8" fmla="*/ 5776530 w 5986800"/>
              <a:gd name="connsiteY8" fmla="*/ 2949097 h 4066103"/>
              <a:gd name="connsiteX9" fmla="*/ 0 w 5986800"/>
              <a:gd name="connsiteY9" fmla="*/ 2949097 h 406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800" h="4066103">
                <a:moveTo>
                  <a:pt x="0" y="0"/>
                </a:moveTo>
                <a:lnTo>
                  <a:pt x="5986800" y="0"/>
                </a:lnTo>
                <a:lnTo>
                  <a:pt x="5986800" y="1117006"/>
                </a:lnTo>
                <a:lnTo>
                  <a:pt x="5986800" y="2949097"/>
                </a:lnTo>
                <a:lnTo>
                  <a:pt x="5986800" y="4066103"/>
                </a:lnTo>
                <a:lnTo>
                  <a:pt x="5781600" y="4066103"/>
                </a:lnTo>
                <a:lnTo>
                  <a:pt x="5781600" y="2949600"/>
                </a:lnTo>
                <a:lnTo>
                  <a:pt x="5776530" y="2949600"/>
                </a:lnTo>
                <a:lnTo>
                  <a:pt x="5776530" y="2949097"/>
                </a:lnTo>
                <a:lnTo>
                  <a:pt x="0" y="294909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E402472-E597-495E-BF52-A5E9621E0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242" y="6367532"/>
            <a:ext cx="1857468" cy="36402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sp>
        <p:nvSpPr>
          <p:cNvPr id="2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86848EF-D8DD-4EDF-979C-6FE54A6EF461}"/>
              </a:ext>
            </a:extLst>
          </p:cNvPr>
          <p:cNvSpPr txBox="1"/>
          <p:nvPr userDrawn="1"/>
        </p:nvSpPr>
        <p:spPr>
          <a:xfrm>
            <a:off x="605242" y="1830349"/>
            <a:ext cx="5151691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AE830216-5CF5-472C-B178-9453C28321B7}"/>
              </a:ext>
            </a:extLst>
          </p:cNvPr>
          <p:cNvSpPr txBox="1"/>
          <p:nvPr userDrawn="1"/>
        </p:nvSpPr>
        <p:spPr>
          <a:xfrm>
            <a:off x="628104" y="3385233"/>
            <a:ext cx="515169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D3E86DBF-1CBA-412E-9F16-C01F32DF081A}"/>
              </a:ext>
            </a:extLst>
          </p:cNvPr>
          <p:cNvSpPr txBox="1"/>
          <p:nvPr userDrawn="1"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010C0-D821-4BD3-A937-548F49F8A7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01EB625-C77C-44CF-9F22-69F0943C7A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15449744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 descr="{&quot;templafy&quot;:{&quot;id&quot;:&quot;0def9b7b-083b-4d53-9f2f-28685036ba72&quot;}}">
            <a:extLst>
              <a:ext uri="{FF2B5EF4-FFF2-40B4-BE49-F238E27FC236}">
                <a16:creationId xmlns:a16="http://schemas.microsoft.com/office/drawing/2014/main" id="{04E91EB5-5D89-4D35-A466-03BCDF9879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0" y="0"/>
            <a:ext cx="12192001" cy="6858000"/>
          </a:xfrm>
          <a:custGeom>
            <a:avLst/>
            <a:gdLst>
              <a:gd name="connsiteX0" fmla="*/ 315784 w 12191999"/>
              <a:gd name="connsiteY0" fmla="*/ 5769768 h 6858000"/>
              <a:gd name="connsiteX1" fmla="*/ 315784 w 12191999"/>
              <a:gd name="connsiteY1" fmla="*/ 6543768 h 6858000"/>
              <a:gd name="connsiteX2" fmla="*/ 320399 w 12191999"/>
              <a:gd name="connsiteY2" fmla="*/ 6543768 h 6858000"/>
              <a:gd name="connsiteX3" fmla="*/ 320399 w 12191999"/>
              <a:gd name="connsiteY3" fmla="*/ 6544699 h 6858000"/>
              <a:gd name="connsiteX4" fmla="*/ 608399 w 12191999"/>
              <a:gd name="connsiteY4" fmla="*/ 6544699 h 6858000"/>
              <a:gd name="connsiteX5" fmla="*/ 608399 w 12191999"/>
              <a:gd name="connsiteY5" fmla="*/ 6530299 h 6858000"/>
              <a:gd name="connsiteX6" fmla="*/ 330184 w 12191999"/>
              <a:gd name="connsiteY6" fmla="*/ 6530299 h 6858000"/>
              <a:gd name="connsiteX7" fmla="*/ 330184 w 12191999"/>
              <a:gd name="connsiteY7" fmla="*/ 5769768 h 6858000"/>
              <a:gd name="connsiteX8" fmla="*/ 10692774 w 12191999"/>
              <a:gd name="connsiteY8" fmla="*/ 311072 h 6858000"/>
              <a:gd name="connsiteX9" fmla="*/ 10617198 w 12191999"/>
              <a:gd name="connsiteY9" fmla="*/ 386648 h 6858000"/>
              <a:gd name="connsiteX10" fmla="*/ 10617198 w 12191999"/>
              <a:gd name="connsiteY10" fmla="*/ 960380 h 6858000"/>
              <a:gd name="connsiteX11" fmla="*/ 10692774 w 12191999"/>
              <a:gd name="connsiteY11" fmla="*/ 1035956 h 6858000"/>
              <a:gd name="connsiteX12" fmla="*/ 11813404 w 12191999"/>
              <a:gd name="connsiteY12" fmla="*/ 1035956 h 6858000"/>
              <a:gd name="connsiteX13" fmla="*/ 11888980 w 12191999"/>
              <a:gd name="connsiteY13" fmla="*/ 960380 h 6858000"/>
              <a:gd name="connsiteX14" fmla="*/ 11888980 w 12191999"/>
              <a:gd name="connsiteY14" fmla="*/ 386648 h 6858000"/>
              <a:gd name="connsiteX15" fmla="*/ 11813404 w 12191999"/>
              <a:gd name="connsiteY15" fmla="*/ 311072 h 6858000"/>
              <a:gd name="connsiteX16" fmla="*/ 0 w 12191999"/>
              <a:gd name="connsiteY16" fmla="*/ 0 h 6858000"/>
              <a:gd name="connsiteX17" fmla="*/ 312254 w 12191999"/>
              <a:gd name="connsiteY17" fmla="*/ 0 h 6858000"/>
              <a:gd name="connsiteX18" fmla="*/ 312254 w 12191999"/>
              <a:gd name="connsiteY18" fmla="*/ 1116000 h 6858000"/>
              <a:gd name="connsiteX19" fmla="*/ 328129 w 12191999"/>
              <a:gd name="connsiteY19" fmla="*/ 1116000 h 6858000"/>
              <a:gd name="connsiteX20" fmla="*/ 328129 w 12191999"/>
              <a:gd name="connsiteY20" fmla="*/ 0 h 6858000"/>
              <a:gd name="connsiteX21" fmla="*/ 12191999 w 12191999"/>
              <a:gd name="connsiteY21" fmla="*/ 0 h 6858000"/>
              <a:gd name="connsiteX22" fmla="*/ 12191999 w 12191999"/>
              <a:gd name="connsiteY22" fmla="*/ 6531379 h 6858000"/>
              <a:gd name="connsiteX23" fmla="*/ 2482800 w 12191999"/>
              <a:gd name="connsiteY23" fmla="*/ 6531379 h 6858000"/>
              <a:gd name="connsiteX24" fmla="*/ 2482800 w 12191999"/>
              <a:gd name="connsiteY24" fmla="*/ 6545779 h 6858000"/>
              <a:gd name="connsiteX25" fmla="*/ 12191999 w 12191999"/>
              <a:gd name="connsiteY25" fmla="*/ 6545779 h 6858000"/>
              <a:gd name="connsiteX26" fmla="*/ 12191999 w 12191999"/>
              <a:gd name="connsiteY26" fmla="*/ 6858000 h 6858000"/>
              <a:gd name="connsiteX27" fmla="*/ 0 w 12191999"/>
              <a:gd name="connsiteY27" fmla="*/ 6858000 h 6858000"/>
              <a:gd name="connsiteX28" fmla="*/ 0 w 12191999"/>
              <a:gd name="connsiteY28" fmla="*/ 5558975 h 6858000"/>
              <a:gd name="connsiteX29" fmla="*/ 5780477 w 12191999"/>
              <a:gd name="connsiteY29" fmla="*/ 5558975 h 6858000"/>
              <a:gd name="connsiteX30" fmla="*/ 5780477 w 12191999"/>
              <a:gd name="connsiteY30" fmla="*/ 5342400 h 6858000"/>
              <a:gd name="connsiteX31" fmla="*/ 5986803 w 12191999"/>
              <a:gd name="connsiteY31" fmla="*/ 5342400 h 6858000"/>
              <a:gd name="connsiteX32" fmla="*/ 5986803 w 12191999"/>
              <a:gd name="connsiteY32" fmla="*/ 1317600 h 6858000"/>
              <a:gd name="connsiteX33" fmla="*/ 0 w 12191999"/>
              <a:gd name="connsiteY33" fmla="*/ 1317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1999" h="6858000">
                <a:moveTo>
                  <a:pt x="315784" y="5769768"/>
                </a:moveTo>
                <a:lnTo>
                  <a:pt x="315784" y="6543768"/>
                </a:lnTo>
                <a:lnTo>
                  <a:pt x="320399" y="6543768"/>
                </a:lnTo>
                <a:lnTo>
                  <a:pt x="320399" y="6544699"/>
                </a:lnTo>
                <a:lnTo>
                  <a:pt x="608399" y="6544699"/>
                </a:lnTo>
                <a:lnTo>
                  <a:pt x="608399" y="6530299"/>
                </a:lnTo>
                <a:lnTo>
                  <a:pt x="330184" y="6530299"/>
                </a:lnTo>
                <a:lnTo>
                  <a:pt x="330184" y="5769768"/>
                </a:lnTo>
                <a:close/>
                <a:moveTo>
                  <a:pt x="10692774" y="311072"/>
                </a:moveTo>
                <a:cubicBezTo>
                  <a:pt x="10651035" y="311072"/>
                  <a:pt x="10617198" y="344909"/>
                  <a:pt x="10617198" y="386648"/>
                </a:cubicBezTo>
                <a:lnTo>
                  <a:pt x="10617198" y="960380"/>
                </a:lnTo>
                <a:cubicBezTo>
                  <a:pt x="10617198" y="1002119"/>
                  <a:pt x="10651035" y="1035956"/>
                  <a:pt x="10692774" y="1035956"/>
                </a:cubicBezTo>
                <a:lnTo>
                  <a:pt x="11813404" y="1035956"/>
                </a:lnTo>
                <a:cubicBezTo>
                  <a:pt x="11855143" y="1035956"/>
                  <a:pt x="11888980" y="1002119"/>
                  <a:pt x="11888980" y="960380"/>
                </a:cubicBezTo>
                <a:lnTo>
                  <a:pt x="11888980" y="386648"/>
                </a:lnTo>
                <a:cubicBezTo>
                  <a:pt x="11888980" y="344909"/>
                  <a:pt x="11855143" y="311072"/>
                  <a:pt x="11813404" y="311072"/>
                </a:cubicBezTo>
                <a:close/>
                <a:moveTo>
                  <a:pt x="0" y="0"/>
                </a:moveTo>
                <a:lnTo>
                  <a:pt x="312254" y="0"/>
                </a:lnTo>
                <a:lnTo>
                  <a:pt x="312254" y="1116000"/>
                </a:lnTo>
                <a:lnTo>
                  <a:pt x="328129" y="1116000"/>
                </a:lnTo>
                <a:lnTo>
                  <a:pt x="328129" y="0"/>
                </a:lnTo>
                <a:lnTo>
                  <a:pt x="12191999" y="0"/>
                </a:lnTo>
                <a:lnTo>
                  <a:pt x="12191999" y="6531379"/>
                </a:lnTo>
                <a:lnTo>
                  <a:pt x="2482800" y="6531379"/>
                </a:lnTo>
                <a:lnTo>
                  <a:pt x="2482800" y="6545779"/>
                </a:lnTo>
                <a:lnTo>
                  <a:pt x="12191999" y="6545779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558975"/>
                </a:lnTo>
                <a:lnTo>
                  <a:pt x="5780477" y="5558975"/>
                </a:lnTo>
                <a:lnTo>
                  <a:pt x="5780477" y="5342400"/>
                </a:lnTo>
                <a:lnTo>
                  <a:pt x="5986803" y="5342400"/>
                </a:lnTo>
                <a:lnTo>
                  <a:pt x="5986803" y="1317600"/>
                </a:lnTo>
                <a:lnTo>
                  <a:pt x="0" y="1317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E1CF834-FC02-444D-BE8A-776D0DB5691C}"/>
              </a:ext>
            </a:extLst>
          </p:cNvPr>
          <p:cNvSpPr/>
          <p:nvPr/>
        </p:nvSpPr>
        <p:spPr>
          <a:xfrm>
            <a:off x="6350" y="1321723"/>
            <a:ext cx="5986800" cy="4066103"/>
          </a:xfrm>
          <a:custGeom>
            <a:avLst/>
            <a:gdLst>
              <a:gd name="connsiteX0" fmla="*/ 0 w 5986800"/>
              <a:gd name="connsiteY0" fmla="*/ 0 h 4066103"/>
              <a:gd name="connsiteX1" fmla="*/ 5986800 w 5986800"/>
              <a:gd name="connsiteY1" fmla="*/ 0 h 4066103"/>
              <a:gd name="connsiteX2" fmla="*/ 5986800 w 5986800"/>
              <a:gd name="connsiteY2" fmla="*/ 1117006 h 4066103"/>
              <a:gd name="connsiteX3" fmla="*/ 5986800 w 5986800"/>
              <a:gd name="connsiteY3" fmla="*/ 2949097 h 4066103"/>
              <a:gd name="connsiteX4" fmla="*/ 5986800 w 5986800"/>
              <a:gd name="connsiteY4" fmla="*/ 4066103 h 4066103"/>
              <a:gd name="connsiteX5" fmla="*/ 5781600 w 5986800"/>
              <a:gd name="connsiteY5" fmla="*/ 4066103 h 4066103"/>
              <a:gd name="connsiteX6" fmla="*/ 5781600 w 5986800"/>
              <a:gd name="connsiteY6" fmla="*/ 2949600 h 4066103"/>
              <a:gd name="connsiteX7" fmla="*/ 5776530 w 5986800"/>
              <a:gd name="connsiteY7" fmla="*/ 2949600 h 4066103"/>
              <a:gd name="connsiteX8" fmla="*/ 5776530 w 5986800"/>
              <a:gd name="connsiteY8" fmla="*/ 2949097 h 4066103"/>
              <a:gd name="connsiteX9" fmla="*/ 0 w 5986800"/>
              <a:gd name="connsiteY9" fmla="*/ 2949097 h 406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800" h="4066103">
                <a:moveTo>
                  <a:pt x="0" y="0"/>
                </a:moveTo>
                <a:lnTo>
                  <a:pt x="5986800" y="0"/>
                </a:lnTo>
                <a:lnTo>
                  <a:pt x="5986800" y="1117006"/>
                </a:lnTo>
                <a:lnTo>
                  <a:pt x="5986800" y="2949097"/>
                </a:lnTo>
                <a:lnTo>
                  <a:pt x="5986800" y="4066103"/>
                </a:lnTo>
                <a:lnTo>
                  <a:pt x="5781600" y="4066103"/>
                </a:lnTo>
                <a:lnTo>
                  <a:pt x="5781600" y="2949600"/>
                </a:lnTo>
                <a:lnTo>
                  <a:pt x="5776530" y="2949600"/>
                </a:lnTo>
                <a:lnTo>
                  <a:pt x="5776530" y="2949097"/>
                </a:lnTo>
                <a:lnTo>
                  <a:pt x="0" y="294909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E402472-E597-495E-BF52-A5E9621E0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91" y="6370549"/>
            <a:ext cx="1844833" cy="3615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D3E86DBF-1CBA-412E-9F16-C01F32DF081A}"/>
              </a:ext>
            </a:extLst>
          </p:cNvPr>
          <p:cNvSpPr txBox="1"/>
          <p:nvPr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3" descr="{&quot;templafy&quot;:{&quot;id&quot;:&quot;7ca19f66-b61c-4de0-bb3c-4a7157574ca1&quot;}}">
            <a:extLst>
              <a:ext uri="{FF2B5EF4-FFF2-40B4-BE49-F238E27FC236}">
                <a16:creationId xmlns:a16="http://schemas.microsoft.com/office/drawing/2014/main" id="{345010C0-D821-4BD3-A937-548F49F8A7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Presented by:</a:t>
            </a:r>
            <a:endParaRPr lang="en-US"/>
          </a:p>
        </p:txBody>
      </p:sp>
      <p:sp>
        <p:nvSpPr>
          <p:cNvPr id="16" name="Text Placeholder 3" descr="{&quot;templafy&quot;:{&quot;id&quot;:&quot;9a15074c-e423-4bb7-bbf6-ff6f1cdfc13a&quot;}}">
            <a:extLst>
              <a:ext uri="{FF2B5EF4-FFF2-40B4-BE49-F238E27FC236}">
                <a16:creationId xmlns:a16="http://schemas.microsoft.com/office/drawing/2014/main" id="{301EB625-C77C-44CF-9F22-69F0943C7A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Presented to:</a:t>
            </a:r>
            <a:endParaRPr lang="en-US"/>
          </a:p>
        </p:txBody>
      </p:sp>
      <p:sp>
        <p:nvSpPr>
          <p:cNvPr id="2" name="Title 5" descr="{&quot;templafy&quot;:{&quot;id&quot;:&quot;c1dc2ad6-a09b-4101-9536-92ee6303c7c1&quot;}}">
            <a:extLst>
              <a:ext uri="{FF2B5EF4-FFF2-40B4-BE49-F238E27FC236}">
                <a16:creationId xmlns:a16="http://schemas.microsoft.com/office/drawing/2014/main" id="{3C75BDEE-C18D-677F-2B1B-5D4355273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51" y="2830845"/>
            <a:ext cx="5108633" cy="82636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3" name="Text Placeholder 4" descr="{&quot;templafy&quot;:{&quot;id&quot;:&quot;b79ecd73-a673-4eb4-bf15-e230f5b5b01c&quot;}}">
            <a:extLst>
              <a:ext uri="{FF2B5EF4-FFF2-40B4-BE49-F238E27FC236}">
                <a16:creationId xmlns:a16="http://schemas.microsoft.com/office/drawing/2014/main" id="{9066AE7E-84A9-7804-1AD6-D2A034789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700" y="2470269"/>
            <a:ext cx="5108933" cy="333258"/>
          </a:xfrm>
        </p:spPr>
        <p:txBody>
          <a:bodyPr tIns="91440" anchor="t"/>
          <a:lstStyle>
            <a:lvl1pPr marL="0" indent="0">
              <a:buNone/>
              <a:defRPr sz="1400" spc="300">
                <a:solidFill>
                  <a:schemeClr val="accent3"/>
                </a:solidFill>
                <a:latin typeface="+mn-lt"/>
              </a:defRPr>
            </a:lvl1pPr>
          </a:lstStyle>
          <a:p>
            <a:pPr lvl="7"/>
            <a:r>
              <a:rPr lang="en-US" dirty="0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685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 descr="{&quot;templafy&quot;:{&quot;id&quot;:&quot;81b8c233-03d4-435c-88b0-924d9ea7b126&quot;}}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10893425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  <p:sp>
        <p:nvSpPr>
          <p:cNvPr id="2" name="Title 1" descr="{&quot;templafy&quot;:{&quot;id&quot;:&quot;5ff5b411-f3ff-4404-98ed-ae8fecab303d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05b01859-5c1a-4c60-a44c-cc1d55bc959a&quot;}}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12501749-2104-4af9-9d19-590f965a3b26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57299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 descr="{&quot;templafy&quot;:{&quot;id&quot;:&quot;914e8088-4252-47ca-aa82-f1429419a86b&quot;}}">
            <a:extLst>
              <a:ext uri="{FF2B5EF4-FFF2-40B4-BE49-F238E27FC236}">
                <a16:creationId xmlns:a16="http://schemas.microsoft.com/office/drawing/2014/main" id="{8E2D1B06-1447-4CFF-9AB2-DAE8C97B0E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6463" y="-1"/>
            <a:ext cx="6205538" cy="6858001"/>
          </a:xfrm>
          <a:custGeom>
            <a:avLst/>
            <a:gdLst>
              <a:gd name="connsiteX0" fmla="*/ 111916 w 6205538"/>
              <a:gd name="connsiteY0" fmla="*/ 6545780 h 6858001"/>
              <a:gd name="connsiteX1" fmla="*/ 6205538 w 6205538"/>
              <a:gd name="connsiteY1" fmla="*/ 6545780 h 6858001"/>
              <a:gd name="connsiteX2" fmla="*/ 6205538 w 6205538"/>
              <a:gd name="connsiteY2" fmla="*/ 6858001 h 6858001"/>
              <a:gd name="connsiteX3" fmla="*/ 2 w 6205538"/>
              <a:gd name="connsiteY3" fmla="*/ 6858001 h 6858001"/>
              <a:gd name="connsiteX4" fmla="*/ 2 w 6205538"/>
              <a:gd name="connsiteY4" fmla="*/ 6546192 h 6858001"/>
              <a:gd name="connsiteX5" fmla="*/ 111916 w 6205538"/>
              <a:gd name="connsiteY5" fmla="*/ 6546192 h 6858001"/>
              <a:gd name="connsiteX6" fmla="*/ 4706313 w 6205538"/>
              <a:gd name="connsiteY6" fmla="*/ 311073 h 6858001"/>
              <a:gd name="connsiteX7" fmla="*/ 4630737 w 6205538"/>
              <a:gd name="connsiteY7" fmla="*/ 386649 h 6858001"/>
              <a:gd name="connsiteX8" fmla="*/ 4630737 w 6205538"/>
              <a:gd name="connsiteY8" fmla="*/ 960381 h 6858001"/>
              <a:gd name="connsiteX9" fmla="*/ 4706313 w 6205538"/>
              <a:gd name="connsiteY9" fmla="*/ 1035957 h 6858001"/>
              <a:gd name="connsiteX10" fmla="*/ 5826943 w 6205538"/>
              <a:gd name="connsiteY10" fmla="*/ 1035957 h 6858001"/>
              <a:gd name="connsiteX11" fmla="*/ 5902519 w 6205538"/>
              <a:gd name="connsiteY11" fmla="*/ 960381 h 6858001"/>
              <a:gd name="connsiteX12" fmla="*/ 5902519 w 6205538"/>
              <a:gd name="connsiteY12" fmla="*/ 386649 h 6858001"/>
              <a:gd name="connsiteX13" fmla="*/ 5826943 w 6205538"/>
              <a:gd name="connsiteY13" fmla="*/ 311073 h 6858001"/>
              <a:gd name="connsiteX14" fmla="*/ 0 w 6205538"/>
              <a:gd name="connsiteY14" fmla="*/ 0 h 6858001"/>
              <a:gd name="connsiteX15" fmla="*/ 14287 w 6205538"/>
              <a:gd name="connsiteY15" fmla="*/ 0 h 6858001"/>
              <a:gd name="connsiteX16" fmla="*/ 14287 w 6205538"/>
              <a:gd name="connsiteY16" fmla="*/ 1 h 6858001"/>
              <a:gd name="connsiteX17" fmla="*/ 6205538 w 6205538"/>
              <a:gd name="connsiteY17" fmla="*/ 1 h 6858001"/>
              <a:gd name="connsiteX18" fmla="*/ 6205538 w 6205538"/>
              <a:gd name="connsiteY18" fmla="*/ 6531380 h 6858001"/>
              <a:gd name="connsiteX19" fmla="*/ 14287 w 6205538"/>
              <a:gd name="connsiteY19" fmla="*/ 6531380 h 6858001"/>
              <a:gd name="connsiteX20" fmla="*/ 14287 w 6205538"/>
              <a:gd name="connsiteY20" fmla="*/ 6531792 h 6858001"/>
              <a:gd name="connsiteX21" fmla="*/ 2 w 6205538"/>
              <a:gd name="connsiteY21" fmla="*/ 6531792 h 6858001"/>
              <a:gd name="connsiteX22" fmla="*/ 2 w 6205538"/>
              <a:gd name="connsiteY22" fmla="*/ 5563739 h 6858001"/>
              <a:gd name="connsiteX23" fmla="*/ 219076 w 6205538"/>
              <a:gd name="connsiteY23" fmla="*/ 5563739 h 6858001"/>
              <a:gd name="connsiteX24" fmla="*/ 219076 w 6205538"/>
              <a:gd name="connsiteY24" fmla="*/ 5558976 h 6858001"/>
              <a:gd name="connsiteX25" fmla="*/ 219076 w 6205538"/>
              <a:gd name="connsiteY25" fmla="*/ 4271223 h 6858001"/>
              <a:gd name="connsiteX26" fmla="*/ 219076 w 6205538"/>
              <a:gd name="connsiteY26" fmla="*/ 4266460 h 6858001"/>
              <a:gd name="connsiteX27" fmla="*/ 2 w 6205538"/>
              <a:gd name="connsiteY27" fmla="*/ 4266460 h 6858001"/>
              <a:gd name="connsiteX28" fmla="*/ 2 w 6205538"/>
              <a:gd name="connsiteY28" fmla="*/ 1 h 6858001"/>
              <a:gd name="connsiteX29" fmla="*/ 0 w 6205538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05538" h="6858001">
                <a:moveTo>
                  <a:pt x="111916" y="6545780"/>
                </a:moveTo>
                <a:lnTo>
                  <a:pt x="6205538" y="6545780"/>
                </a:lnTo>
                <a:lnTo>
                  <a:pt x="6205538" y="6858001"/>
                </a:lnTo>
                <a:lnTo>
                  <a:pt x="2" y="6858001"/>
                </a:lnTo>
                <a:lnTo>
                  <a:pt x="2" y="6546192"/>
                </a:lnTo>
                <a:lnTo>
                  <a:pt x="111916" y="6546192"/>
                </a:lnTo>
                <a:close/>
                <a:moveTo>
                  <a:pt x="4706313" y="311073"/>
                </a:moveTo>
                <a:cubicBezTo>
                  <a:pt x="4664574" y="311073"/>
                  <a:pt x="4630737" y="344910"/>
                  <a:pt x="4630737" y="386649"/>
                </a:cubicBezTo>
                <a:lnTo>
                  <a:pt x="4630737" y="960381"/>
                </a:lnTo>
                <a:cubicBezTo>
                  <a:pt x="4630737" y="1002120"/>
                  <a:pt x="4664574" y="1035957"/>
                  <a:pt x="4706313" y="1035957"/>
                </a:cubicBezTo>
                <a:lnTo>
                  <a:pt x="5826943" y="1035957"/>
                </a:lnTo>
                <a:cubicBezTo>
                  <a:pt x="5868682" y="1035957"/>
                  <a:pt x="5902519" y="1002120"/>
                  <a:pt x="5902519" y="960381"/>
                </a:cubicBezTo>
                <a:lnTo>
                  <a:pt x="5902519" y="386649"/>
                </a:lnTo>
                <a:cubicBezTo>
                  <a:pt x="5902519" y="344910"/>
                  <a:pt x="5868682" y="311073"/>
                  <a:pt x="5826943" y="311073"/>
                </a:cubicBezTo>
                <a:close/>
                <a:moveTo>
                  <a:pt x="0" y="0"/>
                </a:moveTo>
                <a:lnTo>
                  <a:pt x="14287" y="0"/>
                </a:lnTo>
                <a:lnTo>
                  <a:pt x="14287" y="1"/>
                </a:lnTo>
                <a:lnTo>
                  <a:pt x="6205538" y="1"/>
                </a:lnTo>
                <a:lnTo>
                  <a:pt x="6205538" y="6531380"/>
                </a:lnTo>
                <a:lnTo>
                  <a:pt x="14287" y="6531380"/>
                </a:lnTo>
                <a:lnTo>
                  <a:pt x="14287" y="6531792"/>
                </a:lnTo>
                <a:lnTo>
                  <a:pt x="2" y="6531792"/>
                </a:lnTo>
                <a:lnTo>
                  <a:pt x="2" y="5563739"/>
                </a:lnTo>
                <a:lnTo>
                  <a:pt x="219076" y="5563739"/>
                </a:lnTo>
                <a:lnTo>
                  <a:pt x="219076" y="5558976"/>
                </a:lnTo>
                <a:lnTo>
                  <a:pt x="219076" y="4271223"/>
                </a:lnTo>
                <a:lnTo>
                  <a:pt x="219076" y="4266460"/>
                </a:lnTo>
                <a:lnTo>
                  <a:pt x="2" y="4266460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D94BF0-14F1-426B-8B17-7DF83736631F}"/>
              </a:ext>
            </a:extLst>
          </p:cNvPr>
          <p:cNvSpPr/>
          <p:nvPr/>
        </p:nvSpPr>
        <p:spPr>
          <a:xfrm>
            <a:off x="-3" y="2380"/>
            <a:ext cx="5986465" cy="6858001"/>
          </a:xfrm>
          <a:custGeom>
            <a:avLst/>
            <a:gdLst>
              <a:gd name="connsiteX0" fmla="*/ 0 w 5986465"/>
              <a:gd name="connsiteY0" fmla="*/ 4360915 h 6858001"/>
              <a:gd name="connsiteX1" fmla="*/ 1 w 5986465"/>
              <a:gd name="connsiteY1" fmla="*/ 4360915 h 6858001"/>
              <a:gd name="connsiteX2" fmla="*/ 1 w 5986465"/>
              <a:gd name="connsiteY2" fmla="*/ 5556595 h 6858001"/>
              <a:gd name="connsiteX3" fmla="*/ 3 w 5986465"/>
              <a:gd name="connsiteY3" fmla="*/ 5556595 h 6858001"/>
              <a:gd name="connsiteX4" fmla="*/ 3 w 5986465"/>
              <a:gd name="connsiteY4" fmla="*/ 5563496 h 6858001"/>
              <a:gd name="connsiteX5" fmla="*/ 5986465 w 5986465"/>
              <a:gd name="connsiteY5" fmla="*/ 5563496 h 6858001"/>
              <a:gd name="connsiteX6" fmla="*/ 5986465 w 5986465"/>
              <a:gd name="connsiteY6" fmla="*/ 6858001 h 6858001"/>
              <a:gd name="connsiteX7" fmla="*/ 0 w 5986465"/>
              <a:gd name="connsiteY7" fmla="*/ 6858001 h 6858001"/>
              <a:gd name="connsiteX8" fmla="*/ 0 w 5986465"/>
              <a:gd name="connsiteY8" fmla="*/ 0 h 6858001"/>
              <a:gd name="connsiteX9" fmla="*/ 5986465 w 5986465"/>
              <a:gd name="connsiteY9" fmla="*/ 0 h 6858001"/>
              <a:gd name="connsiteX10" fmla="*/ 5986465 w 5986465"/>
              <a:gd name="connsiteY10" fmla="*/ 4264079 h 6858001"/>
              <a:gd name="connsiteX11" fmla="*/ 1 w 5986465"/>
              <a:gd name="connsiteY11" fmla="*/ 4264079 h 6858001"/>
              <a:gd name="connsiteX12" fmla="*/ 1 w 5986465"/>
              <a:gd name="connsiteY12" fmla="*/ 4269217 h 6858001"/>
              <a:gd name="connsiteX13" fmla="*/ 0 w 5986465"/>
              <a:gd name="connsiteY13" fmla="*/ 426921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6465" h="6858001">
                <a:moveTo>
                  <a:pt x="0" y="4360915"/>
                </a:moveTo>
                <a:lnTo>
                  <a:pt x="1" y="4360915"/>
                </a:lnTo>
                <a:lnTo>
                  <a:pt x="1" y="5556595"/>
                </a:lnTo>
                <a:lnTo>
                  <a:pt x="3" y="5556595"/>
                </a:lnTo>
                <a:lnTo>
                  <a:pt x="3" y="5563496"/>
                </a:lnTo>
                <a:lnTo>
                  <a:pt x="5986465" y="5563496"/>
                </a:lnTo>
                <a:lnTo>
                  <a:pt x="5986465" y="6858001"/>
                </a:lnTo>
                <a:lnTo>
                  <a:pt x="0" y="6858001"/>
                </a:lnTo>
                <a:close/>
                <a:moveTo>
                  <a:pt x="0" y="0"/>
                </a:moveTo>
                <a:lnTo>
                  <a:pt x="5986465" y="0"/>
                </a:lnTo>
                <a:lnTo>
                  <a:pt x="5986465" y="4264079"/>
                </a:lnTo>
                <a:lnTo>
                  <a:pt x="1" y="4264079"/>
                </a:lnTo>
                <a:lnTo>
                  <a:pt x="1" y="4269217"/>
                </a:lnTo>
                <a:lnTo>
                  <a:pt x="0" y="42692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8F31F-AC62-4E93-B32F-8D23A52168C1}"/>
              </a:ext>
            </a:extLst>
          </p:cNvPr>
          <p:cNvCxnSpPr>
            <a:cxnSpLocks/>
          </p:cNvCxnSpPr>
          <p:nvPr/>
        </p:nvCxnSpPr>
        <p:spPr>
          <a:xfrm>
            <a:off x="323048" y="-8018"/>
            <a:ext cx="0" cy="40584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F484C5-EEE2-4A10-AF61-B925E779D81B}"/>
              </a:ext>
            </a:extLst>
          </p:cNvPr>
          <p:cNvCxnSpPr>
            <a:cxnSpLocks/>
          </p:cNvCxnSpPr>
          <p:nvPr/>
        </p:nvCxnSpPr>
        <p:spPr>
          <a:xfrm flipH="1">
            <a:off x="2483417" y="6538762"/>
            <a:ext cx="9708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CD37C-1E88-4BE4-9BD4-35E03C1001A5}"/>
              </a:ext>
            </a:extLst>
          </p:cNvPr>
          <p:cNvCxnSpPr>
            <a:cxnSpLocks/>
          </p:cNvCxnSpPr>
          <p:nvPr/>
        </p:nvCxnSpPr>
        <p:spPr>
          <a:xfrm flipH="1">
            <a:off x="320604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64FE92-2605-4209-BCF6-8EE9F464CC27}"/>
              </a:ext>
            </a:extLst>
          </p:cNvPr>
          <p:cNvCxnSpPr>
            <a:cxnSpLocks/>
          </p:cNvCxnSpPr>
          <p:nvPr/>
        </p:nvCxnSpPr>
        <p:spPr>
          <a:xfrm>
            <a:off x="323048" y="5768502"/>
            <a:ext cx="0" cy="7728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511A47CD-5114-4DD4-BD85-B1A5B922F9C2}"/>
              </a:ext>
            </a:extLst>
          </p:cNvPr>
          <p:cNvSpPr txBox="1"/>
          <p:nvPr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55562C-34B0-46C8-BB0F-05B7F7D25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582" y="6358006"/>
            <a:ext cx="1861268" cy="370401"/>
          </a:xfrm>
          <a:prstGeom prst="rect">
            <a:avLst/>
          </a:prstGeom>
        </p:spPr>
      </p:pic>
      <p:sp>
        <p:nvSpPr>
          <p:cNvPr id="20" name="Text Placeholder 3" descr="{&quot;templafy&quot;:{&quot;id&quot;:&quot;59716c69-6414-46a8-80d3-6f10d2f2a457&quot;}}">
            <a:extLst>
              <a:ext uri="{FF2B5EF4-FFF2-40B4-BE49-F238E27FC236}">
                <a16:creationId xmlns:a16="http://schemas.microsoft.com/office/drawing/2014/main" id="{5A3E2B83-D6AB-4AD9-9B4B-4519AFA5B4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Presented by:</a:t>
            </a:r>
            <a:endParaRPr lang="en-US"/>
          </a:p>
        </p:txBody>
      </p:sp>
      <p:sp>
        <p:nvSpPr>
          <p:cNvPr id="25" name="Text Placeholder 3" descr="{&quot;templafy&quot;:{&quot;id&quot;:&quot;7b14f42a-71ed-46fc-9b35-d0b0c4d1afd2&quot;}}">
            <a:extLst>
              <a:ext uri="{FF2B5EF4-FFF2-40B4-BE49-F238E27FC236}">
                <a16:creationId xmlns:a16="http://schemas.microsoft.com/office/drawing/2014/main" id="{D950E65F-D27B-4B37-82E6-065FC684A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Presented to:</a:t>
            </a:r>
            <a:endParaRPr lang="en-US"/>
          </a:p>
        </p:txBody>
      </p:sp>
      <p:sp>
        <p:nvSpPr>
          <p:cNvPr id="5" name="Title 5" descr="{&quot;templafy&quot;:{&quot;id&quot;:&quot;a6509d1e-e61e-4fef-a0d3-55691c954f3a&quot;}}">
            <a:extLst>
              <a:ext uri="{FF2B5EF4-FFF2-40B4-BE49-F238E27FC236}">
                <a16:creationId xmlns:a16="http://schemas.microsoft.com/office/drawing/2014/main" id="{8550341B-20E6-CCF0-BF28-BCF066BAB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51" y="2704652"/>
            <a:ext cx="5108633" cy="82636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6" name="Text Placeholder 4" descr="{&quot;templafy&quot;:{&quot;id&quot;:&quot;9c802a5e-1ba7-4bb6-b52d-9cf4aa05bc01&quot;}}">
            <a:extLst>
              <a:ext uri="{FF2B5EF4-FFF2-40B4-BE49-F238E27FC236}">
                <a16:creationId xmlns:a16="http://schemas.microsoft.com/office/drawing/2014/main" id="{1D510BF8-0F50-9D0E-C51D-30240D0FE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700" y="2344076"/>
            <a:ext cx="5108933" cy="333258"/>
          </a:xfrm>
        </p:spPr>
        <p:txBody>
          <a:bodyPr tIns="91440" anchor="t"/>
          <a:lstStyle>
            <a:lvl1pPr marL="0" indent="0">
              <a:buNone/>
              <a:defRPr sz="1400" spc="300">
                <a:solidFill>
                  <a:schemeClr val="accent3"/>
                </a:solidFill>
                <a:latin typeface="+mn-lt"/>
              </a:defRPr>
            </a:lvl1pPr>
          </a:lstStyle>
          <a:p>
            <a:pPr lvl="7"/>
            <a:r>
              <a:rPr lang="en-US" dirty="0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5671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EDD6B5-1F7B-5021-A122-EE41139FDD87}"/>
              </a:ext>
            </a:extLst>
          </p:cNvPr>
          <p:cNvSpPr/>
          <p:nvPr/>
        </p:nvSpPr>
        <p:spPr>
          <a:xfrm>
            <a:off x="-1" y="2625215"/>
            <a:ext cx="6636775" cy="2153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92591B0-0B8A-C281-1C2B-0892A914791D}"/>
              </a:ext>
            </a:extLst>
          </p:cNvPr>
          <p:cNvSpPr/>
          <p:nvPr/>
        </p:nvSpPr>
        <p:spPr>
          <a:xfrm>
            <a:off x="0" y="3996814"/>
            <a:ext cx="12191998" cy="2861186"/>
          </a:xfrm>
          <a:custGeom>
            <a:avLst/>
            <a:gdLst>
              <a:gd name="connsiteX0" fmla="*/ 6636774 w 12191998"/>
              <a:gd name="connsiteY0" fmla="*/ 0 h 2861186"/>
              <a:gd name="connsiteX1" fmla="*/ 12191998 w 12191998"/>
              <a:gd name="connsiteY1" fmla="*/ 0 h 2861186"/>
              <a:gd name="connsiteX2" fmla="*/ 12191998 w 12191998"/>
              <a:gd name="connsiteY2" fmla="*/ 2861186 h 2861186"/>
              <a:gd name="connsiteX3" fmla="*/ 0 w 12191998"/>
              <a:gd name="connsiteY3" fmla="*/ 2861186 h 2861186"/>
              <a:gd name="connsiteX4" fmla="*/ 0 w 12191998"/>
              <a:gd name="connsiteY4" fmla="*/ 781665 h 2861186"/>
              <a:gd name="connsiteX5" fmla="*/ 6636774 w 12191998"/>
              <a:gd name="connsiteY5" fmla="*/ 781665 h 286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2861186">
                <a:moveTo>
                  <a:pt x="6636774" y="0"/>
                </a:moveTo>
                <a:lnTo>
                  <a:pt x="12191998" y="0"/>
                </a:lnTo>
                <a:lnTo>
                  <a:pt x="12191998" y="2861186"/>
                </a:lnTo>
                <a:lnTo>
                  <a:pt x="0" y="2861186"/>
                </a:lnTo>
                <a:lnTo>
                  <a:pt x="0" y="781665"/>
                </a:lnTo>
                <a:lnTo>
                  <a:pt x="6636774" y="7816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BD92DC0-4A71-A576-607A-D0B6B2A1C6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5388"/>
            <a:ext cx="12192000" cy="4012202"/>
          </a:xfrm>
          <a:custGeom>
            <a:avLst/>
            <a:gdLst>
              <a:gd name="connsiteX0" fmla="*/ 0 w 12192000"/>
              <a:gd name="connsiteY0" fmla="*/ 0 h 4012202"/>
              <a:gd name="connsiteX1" fmla="*/ 12192000 w 12192000"/>
              <a:gd name="connsiteY1" fmla="*/ 0 h 4012202"/>
              <a:gd name="connsiteX2" fmla="*/ 12192000 w 12192000"/>
              <a:gd name="connsiteY2" fmla="*/ 4012202 h 4012202"/>
              <a:gd name="connsiteX3" fmla="*/ 6636774 w 12192000"/>
              <a:gd name="connsiteY3" fmla="*/ 4012202 h 4012202"/>
              <a:gd name="connsiteX4" fmla="*/ 6636774 w 12192000"/>
              <a:gd name="connsiteY4" fmla="*/ 2640603 h 4012202"/>
              <a:gd name="connsiteX5" fmla="*/ 0 w 12192000"/>
              <a:gd name="connsiteY5" fmla="*/ 2640603 h 40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12202">
                <a:moveTo>
                  <a:pt x="0" y="0"/>
                </a:moveTo>
                <a:lnTo>
                  <a:pt x="12192000" y="0"/>
                </a:lnTo>
                <a:lnTo>
                  <a:pt x="12192000" y="4012202"/>
                </a:lnTo>
                <a:lnTo>
                  <a:pt x="6636774" y="4012202"/>
                </a:lnTo>
                <a:lnTo>
                  <a:pt x="6636774" y="2640603"/>
                </a:lnTo>
                <a:lnTo>
                  <a:pt x="0" y="26406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02" y="5174550"/>
            <a:ext cx="1271783" cy="7248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F484C5-EEE2-4A10-AF61-B925E779D81B}"/>
              </a:ext>
            </a:extLst>
          </p:cNvPr>
          <p:cNvCxnSpPr>
            <a:cxnSpLocks/>
          </p:cNvCxnSpPr>
          <p:nvPr/>
        </p:nvCxnSpPr>
        <p:spPr>
          <a:xfrm flipH="1">
            <a:off x="2483417" y="6538762"/>
            <a:ext cx="9708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CD37C-1E88-4BE4-9BD4-35E03C1001A5}"/>
              </a:ext>
            </a:extLst>
          </p:cNvPr>
          <p:cNvCxnSpPr>
            <a:cxnSpLocks/>
          </p:cNvCxnSpPr>
          <p:nvPr/>
        </p:nvCxnSpPr>
        <p:spPr>
          <a:xfrm flipH="1">
            <a:off x="320604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64FE92-2605-4209-BCF6-8EE9F464CC27}"/>
              </a:ext>
            </a:extLst>
          </p:cNvPr>
          <p:cNvCxnSpPr>
            <a:cxnSpLocks/>
          </p:cNvCxnSpPr>
          <p:nvPr/>
        </p:nvCxnSpPr>
        <p:spPr>
          <a:xfrm>
            <a:off x="323048" y="3996814"/>
            <a:ext cx="0" cy="25445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511A47CD-5114-4DD4-BD85-B1A5B922F9C2}"/>
              </a:ext>
            </a:extLst>
          </p:cNvPr>
          <p:cNvSpPr txBox="1"/>
          <p:nvPr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55562C-34B0-46C8-BB0F-05B7F7D25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582" y="6358006"/>
            <a:ext cx="1861268" cy="370401"/>
          </a:xfrm>
          <a:prstGeom prst="rect">
            <a:avLst/>
          </a:prstGeom>
        </p:spPr>
      </p:pic>
      <p:sp>
        <p:nvSpPr>
          <p:cNvPr id="26" name="Title 5" descr="{&quot;templafy&quot;:{&quot;id&quot;:&quot;b58cedb1-5d6d-42c8-9788-2b1aaf4a8537&quot;}}">
            <a:extLst>
              <a:ext uri="{FF2B5EF4-FFF2-40B4-BE49-F238E27FC236}">
                <a16:creationId xmlns:a16="http://schemas.microsoft.com/office/drawing/2014/main" id="{8909FCA8-D3F6-4E6C-8B13-8079153EB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75" y="3666601"/>
            <a:ext cx="5432518" cy="906242"/>
          </a:xfrm>
        </p:spPr>
        <p:txBody>
          <a:bodyPr tIns="108000"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27" name="Text Placeholder 4" descr="{&quot;templafy&quot;:{&quot;id&quot;:&quot;ed93f3bc-d5aa-4d15-9fd4-0191dcc616fa&quot;}}">
            <a:extLst>
              <a:ext uri="{FF2B5EF4-FFF2-40B4-BE49-F238E27FC236}">
                <a16:creationId xmlns:a16="http://schemas.microsoft.com/office/drawing/2014/main" id="{F162967B-CD76-475D-9643-BC17E1102B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175" y="3215149"/>
            <a:ext cx="5432518" cy="409214"/>
          </a:xfrm>
        </p:spPr>
        <p:txBody>
          <a:bodyPr tIns="91440" anchor="t"/>
          <a:lstStyle>
            <a:lvl1pPr marL="0" indent="0">
              <a:buNone/>
              <a:defRPr sz="1400" spc="3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US"/>
          </a:p>
        </p:txBody>
      </p:sp>
      <p:sp>
        <p:nvSpPr>
          <p:cNvPr id="2" name="Content Placeholder 2" descr="{&quot;templafy&quot;:{&quot;id&quot;:&quot;e4cd75f2-8867-4f58-a26a-dbd7eef41d28&quot;}}">
            <a:extLst>
              <a:ext uri="{FF2B5EF4-FFF2-40B4-BE49-F238E27FC236}">
                <a16:creationId xmlns:a16="http://schemas.microsoft.com/office/drawing/2014/main" id="{A6BF437F-A162-DD56-A723-69A6E8D29D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7545" y="5379367"/>
            <a:ext cx="2471094" cy="65535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16000" indent="0">
              <a:buNone/>
              <a:defRPr>
                <a:solidFill>
                  <a:schemeClr val="bg1"/>
                </a:solidFill>
              </a:defRPr>
            </a:lvl2pPr>
            <a:lvl3pPr marL="4320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5" name="Content Placeholder 2" descr="{&quot;templafy&quot;:{&quot;id&quot;:&quot;103c63e1-a226-465e-8ad6-9f6ff4c9e3ed&quot;}}">
            <a:extLst>
              <a:ext uri="{FF2B5EF4-FFF2-40B4-BE49-F238E27FC236}">
                <a16:creationId xmlns:a16="http://schemas.microsoft.com/office/drawing/2014/main" id="{E5706813-1E0D-3285-60E2-26EED9C1B33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51734" y="5379367"/>
            <a:ext cx="2471094" cy="65535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16000" indent="0">
              <a:buNone/>
              <a:defRPr>
                <a:solidFill>
                  <a:schemeClr val="bg1"/>
                </a:solidFill>
              </a:defRPr>
            </a:lvl2pPr>
            <a:lvl3pPr marL="4320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6" name="Content Placeholder 2" descr="{&quot;templafy&quot;:{&quot;id&quot;:&quot;e14c34f5-1a98-4cd5-9e95-eb81890e5200&quot;}}">
            <a:extLst>
              <a:ext uri="{FF2B5EF4-FFF2-40B4-BE49-F238E27FC236}">
                <a16:creationId xmlns:a16="http://schemas.microsoft.com/office/drawing/2014/main" id="{8931B9AC-D510-51D8-E31E-519BDDE539C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25923" y="5379367"/>
            <a:ext cx="2471094" cy="65535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16000" indent="0">
              <a:buNone/>
              <a:defRPr>
                <a:solidFill>
                  <a:schemeClr val="bg1"/>
                </a:solidFill>
              </a:defRPr>
            </a:lvl2pPr>
            <a:lvl3pPr marL="4320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625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E5E9EE3-9965-BA94-FB8A-08516410E283}"/>
              </a:ext>
            </a:extLst>
          </p:cNvPr>
          <p:cNvSpPr/>
          <p:nvPr/>
        </p:nvSpPr>
        <p:spPr>
          <a:xfrm>
            <a:off x="-1" y="4109070"/>
            <a:ext cx="8273129" cy="14913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DA5A58-E43E-4DDA-B597-FA3CC0D36441}"/>
              </a:ext>
            </a:extLst>
          </p:cNvPr>
          <p:cNvSpPr/>
          <p:nvPr/>
        </p:nvSpPr>
        <p:spPr>
          <a:xfrm>
            <a:off x="0" y="3534996"/>
            <a:ext cx="4765964" cy="870857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3" name="Picture Placeholder 62" descr="{&quot;templafy&quot;:{&quot;id&quot;:&quot;ef96ca86-1444-4c98-8164-4b7c334e1194&quot;}}">
            <a:extLst>
              <a:ext uri="{FF2B5EF4-FFF2-40B4-BE49-F238E27FC236}">
                <a16:creationId xmlns:a16="http://schemas.microsoft.com/office/drawing/2014/main" id="{6880787D-4687-7AE5-7B6E-388AB1307D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70400 w 12192000"/>
              <a:gd name="connsiteY0" fmla="*/ 5814485 h 6858000"/>
              <a:gd name="connsiteX1" fmla="*/ 270400 w 12192000"/>
              <a:gd name="connsiteY1" fmla="*/ 6516485 h 6858000"/>
              <a:gd name="connsiteX2" fmla="*/ 270400 w 12192000"/>
              <a:gd name="connsiteY2" fmla="*/ 6534485 h 6858000"/>
              <a:gd name="connsiteX3" fmla="*/ 288400 w 12192000"/>
              <a:gd name="connsiteY3" fmla="*/ 6534485 h 6858000"/>
              <a:gd name="connsiteX4" fmla="*/ 630400 w 12192000"/>
              <a:gd name="connsiteY4" fmla="*/ 6534485 h 6858000"/>
              <a:gd name="connsiteX5" fmla="*/ 630400 w 12192000"/>
              <a:gd name="connsiteY5" fmla="*/ 6516485 h 6858000"/>
              <a:gd name="connsiteX6" fmla="*/ 288400 w 12192000"/>
              <a:gd name="connsiteY6" fmla="*/ 6516485 h 6858000"/>
              <a:gd name="connsiteX7" fmla="*/ 288400 w 12192000"/>
              <a:gd name="connsiteY7" fmla="*/ 5814485 h 6858000"/>
              <a:gd name="connsiteX8" fmla="*/ 10682962 w 12192000"/>
              <a:gd name="connsiteY8" fmla="*/ 311018 h 6858000"/>
              <a:gd name="connsiteX9" fmla="*/ 10609396 w 12192000"/>
              <a:gd name="connsiteY9" fmla="*/ 384309 h 6858000"/>
              <a:gd name="connsiteX10" fmla="*/ 10609396 w 12192000"/>
              <a:gd name="connsiteY10" fmla="*/ 962827 h 6858000"/>
              <a:gd name="connsiteX11" fmla="*/ 10678517 w 12192000"/>
              <a:gd name="connsiteY11" fmla="*/ 1035862 h 6858000"/>
              <a:gd name="connsiteX12" fmla="*/ 11819199 w 12192000"/>
              <a:gd name="connsiteY12" fmla="*/ 1035902 h 6858000"/>
              <a:gd name="connsiteX13" fmla="*/ 11819816 w 12192000"/>
              <a:gd name="connsiteY13" fmla="*/ 1035862 h 6858000"/>
              <a:gd name="connsiteX14" fmla="*/ 11888926 w 12192000"/>
              <a:gd name="connsiteY14" fmla="*/ 962648 h 6858000"/>
              <a:gd name="connsiteX15" fmla="*/ 11888926 w 12192000"/>
              <a:gd name="connsiteY15" fmla="*/ 384309 h 6858000"/>
              <a:gd name="connsiteX16" fmla="*/ 11815361 w 12192000"/>
              <a:gd name="connsiteY16" fmla="*/ 311018 h 6858000"/>
              <a:gd name="connsiteX17" fmla="*/ 0 w 12192000"/>
              <a:gd name="connsiteY17" fmla="*/ 0 h 6858000"/>
              <a:gd name="connsiteX18" fmla="*/ 270400 w 12192000"/>
              <a:gd name="connsiteY18" fmla="*/ 0 h 6858000"/>
              <a:gd name="connsiteX19" fmla="*/ 270400 w 12192000"/>
              <a:gd name="connsiteY19" fmla="*/ 3312000 h 6858000"/>
              <a:gd name="connsiteX20" fmla="*/ 288400 w 12192000"/>
              <a:gd name="connsiteY20" fmla="*/ 3312000 h 6858000"/>
              <a:gd name="connsiteX21" fmla="*/ 288400 w 12192000"/>
              <a:gd name="connsiteY21" fmla="*/ 0 h 6858000"/>
              <a:gd name="connsiteX22" fmla="*/ 12192000 w 12192000"/>
              <a:gd name="connsiteY22" fmla="*/ 0 h 6858000"/>
              <a:gd name="connsiteX23" fmla="*/ 12192000 w 12192000"/>
              <a:gd name="connsiteY23" fmla="*/ 6516485 h 6858000"/>
              <a:gd name="connsiteX24" fmla="*/ 2472000 w 12192000"/>
              <a:gd name="connsiteY24" fmla="*/ 6516485 h 6858000"/>
              <a:gd name="connsiteX25" fmla="*/ 2472000 w 12192000"/>
              <a:gd name="connsiteY25" fmla="*/ 6534485 h 6858000"/>
              <a:gd name="connsiteX26" fmla="*/ 12192000 w 12192000"/>
              <a:gd name="connsiteY26" fmla="*/ 6534485 h 6858000"/>
              <a:gd name="connsiteX27" fmla="*/ 12192000 w 12192000"/>
              <a:gd name="connsiteY27" fmla="*/ 6858000 h 6858000"/>
              <a:gd name="connsiteX28" fmla="*/ 0 w 12192000"/>
              <a:gd name="connsiteY28" fmla="*/ 6858000 h 6858000"/>
              <a:gd name="connsiteX29" fmla="*/ 0 w 12192000"/>
              <a:gd name="connsiteY29" fmla="*/ 5600411 h 6858000"/>
              <a:gd name="connsiteX30" fmla="*/ 8273128 w 12192000"/>
              <a:gd name="connsiteY30" fmla="*/ 5600411 h 6858000"/>
              <a:gd name="connsiteX31" fmla="*/ 8273128 w 12192000"/>
              <a:gd name="connsiteY31" fmla="*/ 4109070 h 6858000"/>
              <a:gd name="connsiteX32" fmla="*/ 4419598 w 12192000"/>
              <a:gd name="connsiteY32" fmla="*/ 4109070 h 6858000"/>
              <a:gd name="connsiteX33" fmla="*/ 4419598 w 12192000"/>
              <a:gd name="connsiteY33" fmla="*/ 3534996 h 6858000"/>
              <a:gd name="connsiteX34" fmla="*/ 0 w 12192000"/>
              <a:gd name="connsiteY34" fmla="*/ 3534996 h 6858000"/>
              <a:gd name="connsiteX0" fmla="*/ 270400 w 12192000"/>
              <a:gd name="connsiteY0" fmla="*/ 5814485 h 6858000"/>
              <a:gd name="connsiteX1" fmla="*/ 270400 w 12192000"/>
              <a:gd name="connsiteY1" fmla="*/ 6516485 h 6858000"/>
              <a:gd name="connsiteX2" fmla="*/ 270400 w 12192000"/>
              <a:gd name="connsiteY2" fmla="*/ 6534485 h 6858000"/>
              <a:gd name="connsiteX3" fmla="*/ 288400 w 12192000"/>
              <a:gd name="connsiteY3" fmla="*/ 6534485 h 6858000"/>
              <a:gd name="connsiteX4" fmla="*/ 630400 w 12192000"/>
              <a:gd name="connsiteY4" fmla="*/ 6534485 h 6858000"/>
              <a:gd name="connsiteX5" fmla="*/ 630400 w 12192000"/>
              <a:gd name="connsiteY5" fmla="*/ 6516485 h 6858000"/>
              <a:gd name="connsiteX6" fmla="*/ 288400 w 12192000"/>
              <a:gd name="connsiteY6" fmla="*/ 6516485 h 6858000"/>
              <a:gd name="connsiteX7" fmla="*/ 288400 w 12192000"/>
              <a:gd name="connsiteY7" fmla="*/ 5814485 h 6858000"/>
              <a:gd name="connsiteX8" fmla="*/ 270400 w 12192000"/>
              <a:gd name="connsiteY8" fmla="*/ 5814485 h 6858000"/>
              <a:gd name="connsiteX9" fmla="*/ 10682962 w 12192000"/>
              <a:gd name="connsiteY9" fmla="*/ 311018 h 6858000"/>
              <a:gd name="connsiteX10" fmla="*/ 10609396 w 12192000"/>
              <a:gd name="connsiteY10" fmla="*/ 384309 h 6858000"/>
              <a:gd name="connsiteX11" fmla="*/ 10609396 w 12192000"/>
              <a:gd name="connsiteY11" fmla="*/ 962827 h 6858000"/>
              <a:gd name="connsiteX12" fmla="*/ 10678517 w 12192000"/>
              <a:gd name="connsiteY12" fmla="*/ 1035862 h 6858000"/>
              <a:gd name="connsiteX13" fmla="*/ 11819199 w 12192000"/>
              <a:gd name="connsiteY13" fmla="*/ 1035902 h 6858000"/>
              <a:gd name="connsiteX14" fmla="*/ 11819816 w 12192000"/>
              <a:gd name="connsiteY14" fmla="*/ 1035862 h 6858000"/>
              <a:gd name="connsiteX15" fmla="*/ 11888926 w 12192000"/>
              <a:gd name="connsiteY15" fmla="*/ 962648 h 6858000"/>
              <a:gd name="connsiteX16" fmla="*/ 11888926 w 12192000"/>
              <a:gd name="connsiteY16" fmla="*/ 384309 h 6858000"/>
              <a:gd name="connsiteX17" fmla="*/ 11815361 w 12192000"/>
              <a:gd name="connsiteY17" fmla="*/ 311018 h 6858000"/>
              <a:gd name="connsiteX18" fmla="*/ 10682962 w 12192000"/>
              <a:gd name="connsiteY18" fmla="*/ 311018 h 6858000"/>
              <a:gd name="connsiteX19" fmla="*/ 0 w 12192000"/>
              <a:gd name="connsiteY19" fmla="*/ 0 h 6858000"/>
              <a:gd name="connsiteX20" fmla="*/ 270400 w 12192000"/>
              <a:gd name="connsiteY20" fmla="*/ 0 h 6858000"/>
              <a:gd name="connsiteX21" fmla="*/ 270400 w 12192000"/>
              <a:gd name="connsiteY21" fmla="*/ 3312000 h 6858000"/>
              <a:gd name="connsiteX22" fmla="*/ 288400 w 12192000"/>
              <a:gd name="connsiteY22" fmla="*/ 3312000 h 6858000"/>
              <a:gd name="connsiteX23" fmla="*/ 288400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6516485 h 6858000"/>
              <a:gd name="connsiteX26" fmla="*/ 2472000 w 12192000"/>
              <a:gd name="connsiteY26" fmla="*/ 6516485 h 6858000"/>
              <a:gd name="connsiteX27" fmla="*/ 2472000 w 12192000"/>
              <a:gd name="connsiteY27" fmla="*/ 6534485 h 6858000"/>
              <a:gd name="connsiteX28" fmla="*/ 12192000 w 12192000"/>
              <a:gd name="connsiteY28" fmla="*/ 6534485 h 6858000"/>
              <a:gd name="connsiteX29" fmla="*/ 12192000 w 12192000"/>
              <a:gd name="connsiteY29" fmla="*/ 6858000 h 6858000"/>
              <a:gd name="connsiteX30" fmla="*/ 0 w 12192000"/>
              <a:gd name="connsiteY30" fmla="*/ 6858000 h 6858000"/>
              <a:gd name="connsiteX31" fmla="*/ 0 w 12192000"/>
              <a:gd name="connsiteY31" fmla="*/ 5600411 h 6858000"/>
              <a:gd name="connsiteX32" fmla="*/ 8273128 w 12192000"/>
              <a:gd name="connsiteY32" fmla="*/ 5600411 h 6858000"/>
              <a:gd name="connsiteX33" fmla="*/ 8273128 w 12192000"/>
              <a:gd name="connsiteY33" fmla="*/ 4109070 h 6858000"/>
              <a:gd name="connsiteX34" fmla="*/ 4419598 w 12192000"/>
              <a:gd name="connsiteY34" fmla="*/ 4109070 h 6858000"/>
              <a:gd name="connsiteX35" fmla="*/ 5001488 w 12192000"/>
              <a:gd name="connsiteY35" fmla="*/ 3534996 h 6858000"/>
              <a:gd name="connsiteX36" fmla="*/ 0 w 12192000"/>
              <a:gd name="connsiteY36" fmla="*/ 3534996 h 6858000"/>
              <a:gd name="connsiteX37" fmla="*/ 0 w 12192000"/>
              <a:gd name="connsiteY37" fmla="*/ 0 h 6858000"/>
              <a:gd name="connsiteX0" fmla="*/ 270400 w 12192000"/>
              <a:gd name="connsiteY0" fmla="*/ 5814485 h 6858000"/>
              <a:gd name="connsiteX1" fmla="*/ 270400 w 12192000"/>
              <a:gd name="connsiteY1" fmla="*/ 6516485 h 6858000"/>
              <a:gd name="connsiteX2" fmla="*/ 270400 w 12192000"/>
              <a:gd name="connsiteY2" fmla="*/ 6534485 h 6858000"/>
              <a:gd name="connsiteX3" fmla="*/ 288400 w 12192000"/>
              <a:gd name="connsiteY3" fmla="*/ 6534485 h 6858000"/>
              <a:gd name="connsiteX4" fmla="*/ 630400 w 12192000"/>
              <a:gd name="connsiteY4" fmla="*/ 6534485 h 6858000"/>
              <a:gd name="connsiteX5" fmla="*/ 630400 w 12192000"/>
              <a:gd name="connsiteY5" fmla="*/ 6516485 h 6858000"/>
              <a:gd name="connsiteX6" fmla="*/ 288400 w 12192000"/>
              <a:gd name="connsiteY6" fmla="*/ 6516485 h 6858000"/>
              <a:gd name="connsiteX7" fmla="*/ 288400 w 12192000"/>
              <a:gd name="connsiteY7" fmla="*/ 5814485 h 6858000"/>
              <a:gd name="connsiteX8" fmla="*/ 270400 w 12192000"/>
              <a:gd name="connsiteY8" fmla="*/ 5814485 h 6858000"/>
              <a:gd name="connsiteX9" fmla="*/ 10682962 w 12192000"/>
              <a:gd name="connsiteY9" fmla="*/ 311018 h 6858000"/>
              <a:gd name="connsiteX10" fmla="*/ 10609396 w 12192000"/>
              <a:gd name="connsiteY10" fmla="*/ 384309 h 6858000"/>
              <a:gd name="connsiteX11" fmla="*/ 10609396 w 12192000"/>
              <a:gd name="connsiteY11" fmla="*/ 962827 h 6858000"/>
              <a:gd name="connsiteX12" fmla="*/ 10678517 w 12192000"/>
              <a:gd name="connsiteY12" fmla="*/ 1035862 h 6858000"/>
              <a:gd name="connsiteX13" fmla="*/ 11819199 w 12192000"/>
              <a:gd name="connsiteY13" fmla="*/ 1035902 h 6858000"/>
              <a:gd name="connsiteX14" fmla="*/ 11819816 w 12192000"/>
              <a:gd name="connsiteY14" fmla="*/ 1035862 h 6858000"/>
              <a:gd name="connsiteX15" fmla="*/ 11888926 w 12192000"/>
              <a:gd name="connsiteY15" fmla="*/ 962648 h 6858000"/>
              <a:gd name="connsiteX16" fmla="*/ 11888926 w 12192000"/>
              <a:gd name="connsiteY16" fmla="*/ 384309 h 6858000"/>
              <a:gd name="connsiteX17" fmla="*/ 11815361 w 12192000"/>
              <a:gd name="connsiteY17" fmla="*/ 311018 h 6858000"/>
              <a:gd name="connsiteX18" fmla="*/ 10682962 w 12192000"/>
              <a:gd name="connsiteY18" fmla="*/ 311018 h 6858000"/>
              <a:gd name="connsiteX19" fmla="*/ 0 w 12192000"/>
              <a:gd name="connsiteY19" fmla="*/ 0 h 6858000"/>
              <a:gd name="connsiteX20" fmla="*/ 270400 w 12192000"/>
              <a:gd name="connsiteY20" fmla="*/ 0 h 6858000"/>
              <a:gd name="connsiteX21" fmla="*/ 270400 w 12192000"/>
              <a:gd name="connsiteY21" fmla="*/ 3312000 h 6858000"/>
              <a:gd name="connsiteX22" fmla="*/ 288400 w 12192000"/>
              <a:gd name="connsiteY22" fmla="*/ 3312000 h 6858000"/>
              <a:gd name="connsiteX23" fmla="*/ 288400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6516485 h 6858000"/>
              <a:gd name="connsiteX26" fmla="*/ 2472000 w 12192000"/>
              <a:gd name="connsiteY26" fmla="*/ 6516485 h 6858000"/>
              <a:gd name="connsiteX27" fmla="*/ 2472000 w 12192000"/>
              <a:gd name="connsiteY27" fmla="*/ 6534485 h 6858000"/>
              <a:gd name="connsiteX28" fmla="*/ 12192000 w 12192000"/>
              <a:gd name="connsiteY28" fmla="*/ 6534485 h 6858000"/>
              <a:gd name="connsiteX29" fmla="*/ 12192000 w 12192000"/>
              <a:gd name="connsiteY29" fmla="*/ 6858000 h 6858000"/>
              <a:gd name="connsiteX30" fmla="*/ 0 w 12192000"/>
              <a:gd name="connsiteY30" fmla="*/ 6858000 h 6858000"/>
              <a:gd name="connsiteX31" fmla="*/ 0 w 12192000"/>
              <a:gd name="connsiteY31" fmla="*/ 5600411 h 6858000"/>
              <a:gd name="connsiteX32" fmla="*/ 8273128 w 12192000"/>
              <a:gd name="connsiteY32" fmla="*/ 5600411 h 6858000"/>
              <a:gd name="connsiteX33" fmla="*/ 8273128 w 12192000"/>
              <a:gd name="connsiteY33" fmla="*/ 4109070 h 6858000"/>
              <a:gd name="connsiteX34" fmla="*/ 4779816 w 12192000"/>
              <a:gd name="connsiteY34" fmla="*/ 4122924 h 6858000"/>
              <a:gd name="connsiteX35" fmla="*/ 5001488 w 12192000"/>
              <a:gd name="connsiteY35" fmla="*/ 3534996 h 6858000"/>
              <a:gd name="connsiteX36" fmla="*/ 0 w 12192000"/>
              <a:gd name="connsiteY36" fmla="*/ 3534996 h 6858000"/>
              <a:gd name="connsiteX37" fmla="*/ 0 w 12192000"/>
              <a:gd name="connsiteY37" fmla="*/ 0 h 6858000"/>
              <a:gd name="connsiteX0" fmla="*/ 270400 w 12192000"/>
              <a:gd name="connsiteY0" fmla="*/ 5814485 h 6858000"/>
              <a:gd name="connsiteX1" fmla="*/ 270400 w 12192000"/>
              <a:gd name="connsiteY1" fmla="*/ 6516485 h 6858000"/>
              <a:gd name="connsiteX2" fmla="*/ 270400 w 12192000"/>
              <a:gd name="connsiteY2" fmla="*/ 6534485 h 6858000"/>
              <a:gd name="connsiteX3" fmla="*/ 288400 w 12192000"/>
              <a:gd name="connsiteY3" fmla="*/ 6534485 h 6858000"/>
              <a:gd name="connsiteX4" fmla="*/ 630400 w 12192000"/>
              <a:gd name="connsiteY4" fmla="*/ 6534485 h 6858000"/>
              <a:gd name="connsiteX5" fmla="*/ 630400 w 12192000"/>
              <a:gd name="connsiteY5" fmla="*/ 6516485 h 6858000"/>
              <a:gd name="connsiteX6" fmla="*/ 288400 w 12192000"/>
              <a:gd name="connsiteY6" fmla="*/ 6516485 h 6858000"/>
              <a:gd name="connsiteX7" fmla="*/ 288400 w 12192000"/>
              <a:gd name="connsiteY7" fmla="*/ 5814485 h 6858000"/>
              <a:gd name="connsiteX8" fmla="*/ 270400 w 12192000"/>
              <a:gd name="connsiteY8" fmla="*/ 5814485 h 6858000"/>
              <a:gd name="connsiteX9" fmla="*/ 10682962 w 12192000"/>
              <a:gd name="connsiteY9" fmla="*/ 311018 h 6858000"/>
              <a:gd name="connsiteX10" fmla="*/ 10609396 w 12192000"/>
              <a:gd name="connsiteY10" fmla="*/ 384309 h 6858000"/>
              <a:gd name="connsiteX11" fmla="*/ 10609396 w 12192000"/>
              <a:gd name="connsiteY11" fmla="*/ 962827 h 6858000"/>
              <a:gd name="connsiteX12" fmla="*/ 10678517 w 12192000"/>
              <a:gd name="connsiteY12" fmla="*/ 1035862 h 6858000"/>
              <a:gd name="connsiteX13" fmla="*/ 11819199 w 12192000"/>
              <a:gd name="connsiteY13" fmla="*/ 1035902 h 6858000"/>
              <a:gd name="connsiteX14" fmla="*/ 11819816 w 12192000"/>
              <a:gd name="connsiteY14" fmla="*/ 1035862 h 6858000"/>
              <a:gd name="connsiteX15" fmla="*/ 11888926 w 12192000"/>
              <a:gd name="connsiteY15" fmla="*/ 962648 h 6858000"/>
              <a:gd name="connsiteX16" fmla="*/ 11888926 w 12192000"/>
              <a:gd name="connsiteY16" fmla="*/ 384309 h 6858000"/>
              <a:gd name="connsiteX17" fmla="*/ 11815361 w 12192000"/>
              <a:gd name="connsiteY17" fmla="*/ 311018 h 6858000"/>
              <a:gd name="connsiteX18" fmla="*/ 10682962 w 12192000"/>
              <a:gd name="connsiteY18" fmla="*/ 311018 h 6858000"/>
              <a:gd name="connsiteX19" fmla="*/ 0 w 12192000"/>
              <a:gd name="connsiteY19" fmla="*/ 0 h 6858000"/>
              <a:gd name="connsiteX20" fmla="*/ 270400 w 12192000"/>
              <a:gd name="connsiteY20" fmla="*/ 0 h 6858000"/>
              <a:gd name="connsiteX21" fmla="*/ 270400 w 12192000"/>
              <a:gd name="connsiteY21" fmla="*/ 3312000 h 6858000"/>
              <a:gd name="connsiteX22" fmla="*/ 288400 w 12192000"/>
              <a:gd name="connsiteY22" fmla="*/ 3312000 h 6858000"/>
              <a:gd name="connsiteX23" fmla="*/ 288400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6516485 h 6858000"/>
              <a:gd name="connsiteX26" fmla="*/ 2472000 w 12192000"/>
              <a:gd name="connsiteY26" fmla="*/ 6516485 h 6858000"/>
              <a:gd name="connsiteX27" fmla="*/ 2472000 w 12192000"/>
              <a:gd name="connsiteY27" fmla="*/ 6534485 h 6858000"/>
              <a:gd name="connsiteX28" fmla="*/ 12192000 w 12192000"/>
              <a:gd name="connsiteY28" fmla="*/ 6534485 h 6858000"/>
              <a:gd name="connsiteX29" fmla="*/ 12192000 w 12192000"/>
              <a:gd name="connsiteY29" fmla="*/ 6858000 h 6858000"/>
              <a:gd name="connsiteX30" fmla="*/ 0 w 12192000"/>
              <a:gd name="connsiteY30" fmla="*/ 6858000 h 6858000"/>
              <a:gd name="connsiteX31" fmla="*/ 0 w 12192000"/>
              <a:gd name="connsiteY31" fmla="*/ 5600411 h 6858000"/>
              <a:gd name="connsiteX32" fmla="*/ 8273128 w 12192000"/>
              <a:gd name="connsiteY32" fmla="*/ 5600411 h 6858000"/>
              <a:gd name="connsiteX33" fmla="*/ 8273128 w 12192000"/>
              <a:gd name="connsiteY33" fmla="*/ 4109070 h 6858000"/>
              <a:gd name="connsiteX34" fmla="*/ 4779816 w 12192000"/>
              <a:gd name="connsiteY34" fmla="*/ 4122924 h 6858000"/>
              <a:gd name="connsiteX35" fmla="*/ 4779815 w 12192000"/>
              <a:gd name="connsiteY35" fmla="*/ 3534996 h 6858000"/>
              <a:gd name="connsiteX36" fmla="*/ 0 w 12192000"/>
              <a:gd name="connsiteY36" fmla="*/ 3534996 h 6858000"/>
              <a:gd name="connsiteX37" fmla="*/ 0 w 12192000"/>
              <a:gd name="connsiteY3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270400" y="5814485"/>
                </a:moveTo>
                <a:lnTo>
                  <a:pt x="270400" y="6516485"/>
                </a:lnTo>
                <a:lnTo>
                  <a:pt x="270400" y="6534485"/>
                </a:lnTo>
                <a:lnTo>
                  <a:pt x="288400" y="6534485"/>
                </a:lnTo>
                <a:lnTo>
                  <a:pt x="630400" y="6534485"/>
                </a:lnTo>
                <a:lnTo>
                  <a:pt x="630400" y="6516485"/>
                </a:lnTo>
                <a:lnTo>
                  <a:pt x="288400" y="6516485"/>
                </a:lnTo>
                <a:lnTo>
                  <a:pt x="288400" y="5814485"/>
                </a:lnTo>
                <a:lnTo>
                  <a:pt x="270400" y="5814485"/>
                </a:lnTo>
                <a:close/>
                <a:moveTo>
                  <a:pt x="10682962" y="311018"/>
                </a:moveTo>
                <a:cubicBezTo>
                  <a:pt x="10642335" y="311082"/>
                  <a:pt x="10609423" y="343867"/>
                  <a:pt x="10609396" y="384309"/>
                </a:cubicBezTo>
                <a:lnTo>
                  <a:pt x="10609396" y="962827"/>
                </a:lnTo>
                <a:cubicBezTo>
                  <a:pt x="10609461" y="1001513"/>
                  <a:pt x="10639722" y="1033487"/>
                  <a:pt x="10678517" y="1035862"/>
                </a:cubicBezTo>
                <a:lnTo>
                  <a:pt x="11819199" y="1035902"/>
                </a:lnTo>
                <a:lnTo>
                  <a:pt x="11819816" y="1035862"/>
                </a:lnTo>
                <a:cubicBezTo>
                  <a:pt x="11858665" y="1033460"/>
                  <a:pt x="11888937" y="1001391"/>
                  <a:pt x="11888926" y="962648"/>
                </a:cubicBezTo>
                <a:lnTo>
                  <a:pt x="11888926" y="384309"/>
                </a:lnTo>
                <a:cubicBezTo>
                  <a:pt x="11888899" y="343867"/>
                  <a:pt x="11855988" y="311082"/>
                  <a:pt x="11815361" y="311018"/>
                </a:cubicBezTo>
                <a:lnTo>
                  <a:pt x="10682962" y="311018"/>
                </a:lnTo>
                <a:close/>
                <a:moveTo>
                  <a:pt x="0" y="0"/>
                </a:moveTo>
                <a:lnTo>
                  <a:pt x="270400" y="0"/>
                </a:lnTo>
                <a:lnTo>
                  <a:pt x="270400" y="3312000"/>
                </a:lnTo>
                <a:lnTo>
                  <a:pt x="288400" y="3312000"/>
                </a:lnTo>
                <a:lnTo>
                  <a:pt x="288400" y="0"/>
                </a:lnTo>
                <a:lnTo>
                  <a:pt x="12192000" y="0"/>
                </a:lnTo>
                <a:lnTo>
                  <a:pt x="12192000" y="6516485"/>
                </a:lnTo>
                <a:lnTo>
                  <a:pt x="2472000" y="6516485"/>
                </a:lnTo>
                <a:lnTo>
                  <a:pt x="2472000" y="6534485"/>
                </a:lnTo>
                <a:lnTo>
                  <a:pt x="12192000" y="6534485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600411"/>
                </a:lnTo>
                <a:lnTo>
                  <a:pt x="8273128" y="5600411"/>
                </a:lnTo>
                <a:lnTo>
                  <a:pt x="8273128" y="4109070"/>
                </a:lnTo>
                <a:lnTo>
                  <a:pt x="4779816" y="4122924"/>
                </a:lnTo>
                <a:cubicBezTo>
                  <a:pt x="4779816" y="3926948"/>
                  <a:pt x="4779815" y="3730972"/>
                  <a:pt x="4779815" y="3534996"/>
                </a:cubicBezTo>
                <a:lnTo>
                  <a:pt x="0" y="353499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bIns="72000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E402472-E597-495E-BF52-A5E9621E0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91" y="6370549"/>
            <a:ext cx="1844833" cy="3615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sp>
        <p:nvSpPr>
          <p:cNvPr id="6" name="Title 5" descr="{&quot;templafy&quot;:{&quot;id&quot;:&quot;2a072230-1a75-406c-b771-e54bc081516d&quot;}}">
            <a:extLst>
              <a:ext uri="{FF2B5EF4-FFF2-40B4-BE49-F238E27FC236}">
                <a16:creationId xmlns:a16="http://schemas.microsoft.com/office/drawing/2014/main" id="{9FEB1896-3371-4CA2-9C53-E43D84A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4571570"/>
            <a:ext cx="7244143" cy="738327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17" name="Text Placeholder 4" descr="{&quot;templafy&quot;:{&quot;id&quot;:&quot;1b8195c7-b00d-4cb5-8ff2-65c7b1578d67&quot;}}">
            <a:extLst>
              <a:ext uri="{FF2B5EF4-FFF2-40B4-BE49-F238E27FC236}">
                <a16:creationId xmlns:a16="http://schemas.microsoft.com/office/drawing/2014/main" id="{A53AA8B7-7389-4FDE-A58A-B0AA81778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700" y="3801432"/>
            <a:ext cx="4118264" cy="604420"/>
          </a:xfrm>
        </p:spPr>
        <p:txBody>
          <a:bodyPr tIns="91440" anchor="t"/>
          <a:lstStyle>
            <a:lvl1pPr marL="0" indent="0">
              <a:buNone/>
              <a:defRPr sz="1400" spc="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354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{&quot;templafy&quot;:{&quot;id&quot;:&quot;8d997f0e-878e-4306-abb0-bd7c10ba43a4&quot;}}">
            <a:extLst>
              <a:ext uri="{FF2B5EF4-FFF2-40B4-BE49-F238E27FC236}">
                <a16:creationId xmlns:a16="http://schemas.microsoft.com/office/drawing/2014/main" id="{1122B038-DA79-4F73-A1EF-00D31025F88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85600" y="0"/>
            <a:ext cx="6206400" cy="6858000"/>
          </a:xfrm>
          <a:solidFill>
            <a:schemeClr val="bg2"/>
          </a:solidFill>
        </p:spPr>
        <p:txBody>
          <a:bodyPr bIns="72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2" name="Title 1" descr="{&quot;templafy&quot;:{&quot;id&quot;:&quot;639f58e3-45e9-49e4-8d89-b112623efef9&quot;}}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agenda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57B7025-86C6-444C-9F53-BBB79D6E7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 descr="{&quot;templafy&quot;:{&quot;id&quot;:&quot;21538d90-9376-4112-9ebb-6534dab9d643&quot;}}">
            <a:extLst>
              <a:ext uri="{FF2B5EF4-FFF2-40B4-BE49-F238E27FC236}">
                <a16:creationId xmlns:a16="http://schemas.microsoft.com/office/drawing/2014/main" id="{D700400D-3693-47D5-B719-23F8141C0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18CD4B-F59D-4EB6-B091-552FA51E7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  <a:p>
            <a:pPr lvl="1"/>
            <a:r>
              <a:rPr lang="en-US" dirty="0"/>
              <a:t>02</a:t>
            </a:r>
            <a:endParaRPr lang="en-US"/>
          </a:p>
          <a:p>
            <a:pPr lvl="2"/>
            <a:r>
              <a:rPr lang="en-US" dirty="0"/>
              <a:t>03</a:t>
            </a:r>
            <a:endParaRPr lang="en-US"/>
          </a:p>
        </p:txBody>
      </p:sp>
      <p:sp>
        <p:nvSpPr>
          <p:cNvPr id="15" name="Text Placeholder 2" descr="{&quot;templafy&quot;:{&quot;id&quot;:&quot;36ce776c-2b5e-40e5-ad06-35132d838046&quot;}}">
            <a:extLst>
              <a:ext uri="{FF2B5EF4-FFF2-40B4-BE49-F238E27FC236}">
                <a16:creationId xmlns:a16="http://schemas.microsoft.com/office/drawing/2014/main" id="{71684332-7EDA-4227-B49C-EADEEF92B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029CA3-9365-400E-8915-A3BDD6AA0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  <a:p>
            <a:pPr lvl="1"/>
            <a:r>
              <a:rPr lang="en-US" dirty="0"/>
              <a:t>02</a:t>
            </a:r>
            <a:endParaRPr lang="en-US"/>
          </a:p>
          <a:p>
            <a:pPr lvl="2"/>
            <a:r>
              <a:rPr lang="en-US" dirty="0"/>
              <a:t>03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69A245D-E80C-4EBF-9AF4-0CE62448A3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agenda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BA67F-82B1-4C55-98D5-C7745BAD1E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  <a:p>
            <a:pPr lvl="1"/>
            <a:r>
              <a:rPr lang="en-US" dirty="0"/>
              <a:t>02</a:t>
            </a:r>
            <a:endParaRPr lang="en-US"/>
          </a:p>
          <a:p>
            <a:pPr lvl="2"/>
            <a:r>
              <a:rPr lang="en-US" dirty="0"/>
              <a:t>03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91B4A8-66A1-43CC-BE1C-67D2828BD3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agenda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55675B3-0C0F-40A7-8573-48E7C18848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  <a:p>
            <a:pPr lvl="1"/>
            <a:r>
              <a:rPr lang="en-US" dirty="0"/>
              <a:t>02</a:t>
            </a:r>
            <a:endParaRPr lang="en-US"/>
          </a:p>
          <a:p>
            <a:pPr lvl="2"/>
            <a:r>
              <a:rPr lang="en-US" dirty="0"/>
              <a:t>03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3DB0C3-4C9B-46BE-A07F-896A46A623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Click to add agenda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  <a:p>
            <a:pPr lvl="5"/>
            <a:r>
              <a:rPr lang="en-US" noProof="0" dirty="0"/>
              <a:t>6</a:t>
            </a:r>
            <a:endParaRPr lang="en-US"/>
          </a:p>
          <a:p>
            <a:pPr lvl="6"/>
            <a:r>
              <a:rPr lang="en-US" noProof="0" dirty="0"/>
              <a:t>7</a:t>
            </a:r>
            <a:endParaRPr lang="en-US"/>
          </a:p>
          <a:p>
            <a:pPr lvl="7"/>
            <a:r>
              <a:rPr lang="en-US" noProof="0" dirty="0"/>
              <a:t>8</a:t>
            </a:r>
            <a:endParaRPr lang="en-US"/>
          </a:p>
          <a:p>
            <a:pPr lvl="8"/>
            <a:r>
              <a:rPr lang="en-US" noProof="0" dirty="0"/>
              <a:t>9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C2663A-9F2B-496F-BA87-FE61CF6E9F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  <a:p>
            <a:pPr lvl="1"/>
            <a:r>
              <a:rPr lang="en-US" dirty="0"/>
              <a:t>02</a:t>
            </a:r>
            <a:endParaRPr lang="en-US"/>
          </a:p>
          <a:p>
            <a:pPr lvl="2"/>
            <a:r>
              <a:rPr lang="en-US" dirty="0"/>
              <a:t>03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219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{&quot;templafy&quot;:{&quot;id&quot;:&quot;c20e9ed8-b546-4d2b-8086-5b4436353475&quot;}}">
            <a:extLst>
              <a:ext uri="{FF2B5EF4-FFF2-40B4-BE49-F238E27FC236}">
                <a16:creationId xmlns:a16="http://schemas.microsoft.com/office/drawing/2014/main" id="{D8934501-497F-3FEE-A65C-FD94DE76A1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38400 w 12192000"/>
              <a:gd name="connsiteY1" fmla="*/ 0 h 6858000"/>
              <a:gd name="connsiteX2" fmla="*/ 1238400 w 12192000"/>
              <a:gd name="connsiteY2" fmla="*/ 5980670 h 6858000"/>
              <a:gd name="connsiteX3" fmla="*/ 5700714 w 12192000"/>
              <a:gd name="connsiteY3" fmla="*/ 5980670 h 6858000"/>
              <a:gd name="connsiteX4" fmla="*/ 5700714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38400" y="0"/>
                </a:lnTo>
                <a:lnTo>
                  <a:pt x="1238400" y="5980670"/>
                </a:lnTo>
                <a:lnTo>
                  <a:pt x="5700714" y="5980670"/>
                </a:lnTo>
                <a:lnTo>
                  <a:pt x="5700714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400000" rIns="0" bIns="720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57B7025-86C6-444C-9F53-BBB79D6E7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 descr="{&quot;templafy&quot;:{&quot;id&quot;:&quot;e556c34d-0d90-426c-b8e8-02aa0a389a6d&quot;}}">
            <a:extLst>
              <a:ext uri="{FF2B5EF4-FFF2-40B4-BE49-F238E27FC236}">
                <a16:creationId xmlns:a16="http://schemas.microsoft.com/office/drawing/2014/main" id="{724BC036-E23C-ED1B-6E4E-9F844AE57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157" y="686839"/>
            <a:ext cx="3770809" cy="953137"/>
          </a:xfrm>
          <a:noFill/>
        </p:spPr>
        <p:txBody>
          <a:bodyPr lIns="360000" tIns="251999" rIns="360000" bIns="108000" anchor="ctr"/>
          <a:lstStyle>
            <a:lvl1pPr algn="l">
              <a:defRPr sz="1400" b="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agenda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AB6735-0F73-258A-884F-3ED72F446654}"/>
              </a:ext>
            </a:extLst>
          </p:cNvPr>
          <p:cNvCxnSpPr>
            <a:cxnSpLocks/>
          </p:cNvCxnSpPr>
          <p:nvPr/>
        </p:nvCxnSpPr>
        <p:spPr>
          <a:xfrm>
            <a:off x="1950365" y="1507133"/>
            <a:ext cx="26631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 descr="{&quot;templafy&quot;:{&quot;id&quot;:&quot;62e019e0-1945-48ba-b341-293007d9a457&quot;}}">
            <a:extLst>
              <a:ext uri="{FF2B5EF4-FFF2-40B4-BE49-F238E27FC236}">
                <a16:creationId xmlns:a16="http://schemas.microsoft.com/office/drawing/2014/main" id="{1BC150D6-CED9-82A6-F90B-F6E412348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9766" y="2035030"/>
            <a:ext cx="2589344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0390DA05-5090-039B-4834-654BE68E4B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6217" y="2035030"/>
            <a:ext cx="553549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lang="en-US" sz="20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01</a:t>
            </a:r>
            <a:endParaRPr lang="en-US"/>
          </a:p>
        </p:txBody>
      </p:sp>
      <p:sp>
        <p:nvSpPr>
          <p:cNvPr id="25" name="Text Placeholder 2" descr="{&quot;templafy&quot;:{&quot;id&quot;:&quot;7495ce55-7053-4173-b44b-b3c1ffdfd4d6&quot;}}">
            <a:extLst>
              <a:ext uri="{FF2B5EF4-FFF2-40B4-BE49-F238E27FC236}">
                <a16:creationId xmlns:a16="http://schemas.microsoft.com/office/drawing/2014/main" id="{C19A3751-E42F-7952-1ED9-19257FED68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9766" y="2603066"/>
            <a:ext cx="2589344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21946D92-1FBF-0D18-7D75-EF2FCF469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16217" y="2603066"/>
            <a:ext cx="553549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lang="en-US" sz="20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01</a:t>
            </a:r>
            <a:endParaRPr lang="en-US"/>
          </a:p>
        </p:txBody>
      </p:sp>
      <p:sp>
        <p:nvSpPr>
          <p:cNvPr id="27" name="Text Placeholder 2" descr="{&quot;templafy&quot;:{&quot;id&quot;:&quot;011e23e0-9c86-4ded-bbbc-beb17401b6b7&quot;}}">
            <a:extLst>
              <a:ext uri="{FF2B5EF4-FFF2-40B4-BE49-F238E27FC236}">
                <a16:creationId xmlns:a16="http://schemas.microsoft.com/office/drawing/2014/main" id="{AA073A8C-A5D6-D88C-B750-447634C162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69766" y="3171102"/>
            <a:ext cx="2589344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EF45400-A98E-DFA6-22CA-71C6A3D668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16217" y="3171102"/>
            <a:ext cx="553549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lang="en-US" sz="20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01</a:t>
            </a:r>
            <a:endParaRPr lang="en-US"/>
          </a:p>
        </p:txBody>
      </p:sp>
      <p:sp>
        <p:nvSpPr>
          <p:cNvPr id="29" name="Text Placeholder 2" descr="{&quot;templafy&quot;:{&quot;id&quot;:&quot;8b252e08-44eb-4424-8b5c-e3135c25046d&quot;}}">
            <a:extLst>
              <a:ext uri="{FF2B5EF4-FFF2-40B4-BE49-F238E27FC236}">
                <a16:creationId xmlns:a16="http://schemas.microsoft.com/office/drawing/2014/main" id="{39C83961-BBC6-191F-FC2E-74682837E0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69766" y="3739138"/>
            <a:ext cx="2589344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49F1AC64-80F9-9522-09FA-E75E945895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16217" y="3739138"/>
            <a:ext cx="553549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lang="en-US" sz="20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01</a:t>
            </a:r>
            <a:endParaRPr lang="en-US"/>
          </a:p>
        </p:txBody>
      </p:sp>
      <p:sp>
        <p:nvSpPr>
          <p:cNvPr id="31" name="Text Placeholder 2" descr="{&quot;templafy&quot;:{&quot;id&quot;:&quot;0e78f59f-5bec-4030-92aa-dc5d494cd1c2&quot;}}">
            <a:extLst>
              <a:ext uri="{FF2B5EF4-FFF2-40B4-BE49-F238E27FC236}">
                <a16:creationId xmlns:a16="http://schemas.microsoft.com/office/drawing/2014/main" id="{2DEA3614-9A15-B45B-F084-288410AACA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69766" y="4307174"/>
            <a:ext cx="2589344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F787335F-C9D7-F8F3-2843-CFCA56F522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16217" y="4307174"/>
            <a:ext cx="553549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lang="en-US" sz="20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01</a:t>
            </a:r>
            <a:endParaRPr lang="en-US"/>
          </a:p>
        </p:txBody>
      </p:sp>
      <p:sp>
        <p:nvSpPr>
          <p:cNvPr id="33" name="Text Placeholder 2" descr="{&quot;templafy&quot;:{&quot;id&quot;:&quot;ed915f9d-4f17-4fc8-a2d7-592c040ed81f&quot;}}">
            <a:extLst>
              <a:ext uri="{FF2B5EF4-FFF2-40B4-BE49-F238E27FC236}">
                <a16:creationId xmlns:a16="http://schemas.microsoft.com/office/drawing/2014/main" id="{3E2781BE-D1AB-5CC5-7776-40083CFD0A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69766" y="4875210"/>
            <a:ext cx="2589344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A36F4B9-0A19-FDA2-7EF3-2D3A446170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16217" y="4875210"/>
            <a:ext cx="553549" cy="291786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lang="en-US" sz="20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90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{&quot;templafy&quot;:{&quot;id&quot;:&quot;1135d5c0-02d2-4bc8-b4c8-bd75ed966299&quot;}}">
            <a:extLst>
              <a:ext uri="{FF2B5EF4-FFF2-40B4-BE49-F238E27FC236}">
                <a16:creationId xmlns:a16="http://schemas.microsoft.com/office/drawing/2014/main" id="{1122B038-DA79-4F73-A1EF-00D31025F88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3428999"/>
          </a:xfrm>
          <a:solidFill>
            <a:schemeClr val="bg2"/>
          </a:solidFill>
        </p:spPr>
        <p:txBody>
          <a:bodyPr bIns="72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2" name="Title 1" descr="{&quot;templafy&quot;:{&quot;id&quot;:&quot;ac8e15de-9c98-4f97-ac71-e816805b151c&quot;}}"/>
          <p:cNvSpPr>
            <a:spLocks noGrp="1"/>
          </p:cNvSpPr>
          <p:nvPr>
            <p:ph type="title" hasCustomPrompt="1"/>
          </p:nvPr>
        </p:nvSpPr>
        <p:spPr>
          <a:xfrm>
            <a:off x="3889375" y="2906724"/>
            <a:ext cx="4413250" cy="953137"/>
          </a:xfrm>
          <a:solidFill>
            <a:schemeClr val="bg1"/>
          </a:solidFill>
        </p:spPr>
        <p:txBody>
          <a:bodyPr lIns="360000" tIns="251999" rIns="360000" bIns="108000" anchor="ctr"/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agenda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57B7025-86C6-444C-9F53-BBB79D6E7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 descr="{&quot;templafy&quot;:{&quot;id&quot;:&quot;073babb2-6ebc-45fc-a7c4-6badf18f68c8&quot;}}">
            <a:extLst>
              <a:ext uri="{FF2B5EF4-FFF2-40B4-BE49-F238E27FC236}">
                <a16:creationId xmlns:a16="http://schemas.microsoft.com/office/drawing/2014/main" id="{D700400D-3693-47D5-B719-23F8141C0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3608" y="5302830"/>
            <a:ext cx="2045413" cy="738891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18CD4B-F59D-4EB6-B091-552FA51E7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5966" y="4761673"/>
            <a:ext cx="520700" cy="457200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3"/>
                </a:solidFill>
                <a:latin typeface="+mn-lt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sp>
        <p:nvSpPr>
          <p:cNvPr id="28" name="Text Placeholder 2" descr="{&quot;templafy&quot;:{&quot;id&quot;:&quot;e31cac09-63d0-4ad3-a405-102dc2805e6f&quot;}}">
            <a:extLst>
              <a:ext uri="{FF2B5EF4-FFF2-40B4-BE49-F238E27FC236}">
                <a16:creationId xmlns:a16="http://schemas.microsoft.com/office/drawing/2014/main" id="{2E8C0D4A-169A-4E00-2E71-92D5E7F62F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5943" y="5302830"/>
            <a:ext cx="2045413" cy="738891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96CFFEB-D798-76C0-730F-4A10979CD9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8299" y="4761673"/>
            <a:ext cx="520700" cy="457200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3"/>
                </a:solidFill>
                <a:latin typeface="+mn-lt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sp>
        <p:nvSpPr>
          <p:cNvPr id="31" name="Text Placeholder 2" descr="{&quot;templafy&quot;:{&quot;id&quot;:&quot;5e9e8eab-9b08-485c-9fe0-221c0beec887&quot;}}">
            <a:extLst>
              <a:ext uri="{FF2B5EF4-FFF2-40B4-BE49-F238E27FC236}">
                <a16:creationId xmlns:a16="http://schemas.microsoft.com/office/drawing/2014/main" id="{1536AB39-F8BE-5512-5A79-8BD4321FE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8278" y="5302830"/>
            <a:ext cx="2045413" cy="738891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C714C584-9AD4-C6EB-2492-F218207007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0634" y="4761673"/>
            <a:ext cx="520700" cy="457200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3"/>
                </a:solidFill>
                <a:latin typeface="+mn-lt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6396B45-351C-85B1-AB1C-FFBCEE9C8ABE}"/>
              </a:ext>
            </a:extLst>
          </p:cNvPr>
          <p:cNvCxnSpPr>
            <a:cxnSpLocks/>
          </p:cNvCxnSpPr>
          <p:nvPr/>
        </p:nvCxnSpPr>
        <p:spPr>
          <a:xfrm flipV="1">
            <a:off x="3377482" y="4618768"/>
            <a:ext cx="0" cy="1513264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5A91ED-B626-1BE5-C827-EE64EAEBCE4C}"/>
              </a:ext>
            </a:extLst>
          </p:cNvPr>
          <p:cNvCxnSpPr>
            <a:cxnSpLocks/>
          </p:cNvCxnSpPr>
          <p:nvPr/>
        </p:nvCxnSpPr>
        <p:spPr>
          <a:xfrm flipV="1">
            <a:off x="6039817" y="4618768"/>
            <a:ext cx="0" cy="1513264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03C25C-2E3B-ADC1-22E7-94D59FAE957B}"/>
              </a:ext>
            </a:extLst>
          </p:cNvPr>
          <p:cNvCxnSpPr>
            <a:cxnSpLocks/>
          </p:cNvCxnSpPr>
          <p:nvPr/>
        </p:nvCxnSpPr>
        <p:spPr>
          <a:xfrm flipV="1">
            <a:off x="8702152" y="4618768"/>
            <a:ext cx="0" cy="1513264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 descr="{&quot;templafy&quot;:{&quot;id&quot;:&quot;d6aabd94-c010-4a1a-8b48-fed44cf4231c&quot;}}">
            <a:extLst>
              <a:ext uri="{FF2B5EF4-FFF2-40B4-BE49-F238E27FC236}">
                <a16:creationId xmlns:a16="http://schemas.microsoft.com/office/drawing/2014/main" id="{FD4C2339-CE7F-4802-5244-E766675F1D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0613" y="5302830"/>
            <a:ext cx="2045413" cy="738891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3220787E-740E-F0A7-0BE2-E874483ED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2971" y="4761673"/>
            <a:ext cx="520700" cy="457200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3"/>
                </a:solidFill>
                <a:latin typeface="+mn-lt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466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A45DA65-D771-8956-FE9F-41B5A9F5923F}"/>
              </a:ext>
            </a:extLst>
          </p:cNvPr>
          <p:cNvSpPr/>
          <p:nvPr/>
        </p:nvSpPr>
        <p:spPr>
          <a:xfrm>
            <a:off x="0" y="5026755"/>
            <a:ext cx="12192000" cy="183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57B7025-86C6-444C-9F53-BBB79D6E7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DBCE0C-49BC-691D-99B7-EFC769150777}"/>
              </a:ext>
            </a:extLst>
          </p:cNvPr>
          <p:cNvSpPr/>
          <p:nvPr/>
        </p:nvSpPr>
        <p:spPr>
          <a:xfrm>
            <a:off x="811707" y="4048853"/>
            <a:ext cx="10568586" cy="2020171"/>
          </a:xfrm>
          <a:prstGeom prst="rect">
            <a:avLst/>
          </a:prstGeom>
          <a:solidFill>
            <a:srgbClr val="F5F5F7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800" noProof="0" dirty="0" err="1"/>
          </a:p>
        </p:txBody>
      </p:sp>
      <p:sp>
        <p:nvSpPr>
          <p:cNvPr id="25" name="Text Placeholder 2" descr="{&quot;templafy&quot;:{&quot;id&quot;:&quot;5f0e6996-3130-421e-b2e0-8ce7f58027a3&quot;}}">
            <a:extLst>
              <a:ext uri="{FF2B5EF4-FFF2-40B4-BE49-F238E27FC236}">
                <a16:creationId xmlns:a16="http://schemas.microsoft.com/office/drawing/2014/main" id="{6EF25A8F-3D3B-1873-3381-5E845D7BF0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7150" y="5026755"/>
            <a:ext cx="1603664" cy="626543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26FF389-06AA-0C03-8041-8F63229668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21287" y="4485598"/>
            <a:ext cx="520700" cy="457200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Char char="​"/>
              <a:defRPr sz="2400" b="0" i="0">
                <a:solidFill>
                  <a:schemeClr val="accent1"/>
                </a:solidFill>
                <a:latin typeface="Merriweather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1</a:t>
            </a:r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1A9B0F-7596-921A-3A32-F30FC8E595C2}"/>
              </a:ext>
            </a:extLst>
          </p:cNvPr>
          <p:cNvCxnSpPr>
            <a:cxnSpLocks/>
          </p:cNvCxnSpPr>
          <p:nvPr/>
        </p:nvCxnSpPr>
        <p:spPr>
          <a:xfrm>
            <a:off x="2939170" y="4464578"/>
            <a:ext cx="0" cy="1188720"/>
          </a:xfrm>
          <a:prstGeom prst="line">
            <a:avLst/>
          </a:prstGeom>
          <a:ln w="12700">
            <a:solidFill>
              <a:srgbClr val="9292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677053-9868-72E3-04E8-131B53484CB1}"/>
              </a:ext>
            </a:extLst>
          </p:cNvPr>
          <p:cNvCxnSpPr>
            <a:cxnSpLocks/>
          </p:cNvCxnSpPr>
          <p:nvPr/>
        </p:nvCxnSpPr>
        <p:spPr>
          <a:xfrm>
            <a:off x="5015868" y="4464578"/>
            <a:ext cx="0" cy="1188720"/>
          </a:xfrm>
          <a:prstGeom prst="line">
            <a:avLst/>
          </a:prstGeom>
          <a:ln w="12700">
            <a:solidFill>
              <a:srgbClr val="9292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BD5B5D-C579-AE8B-4983-2DA18ACA39D4}"/>
              </a:ext>
            </a:extLst>
          </p:cNvPr>
          <p:cNvCxnSpPr>
            <a:cxnSpLocks/>
          </p:cNvCxnSpPr>
          <p:nvPr/>
        </p:nvCxnSpPr>
        <p:spPr>
          <a:xfrm>
            <a:off x="7092566" y="4464578"/>
            <a:ext cx="0" cy="1188720"/>
          </a:xfrm>
          <a:prstGeom prst="line">
            <a:avLst/>
          </a:prstGeom>
          <a:ln w="12700">
            <a:solidFill>
              <a:srgbClr val="9292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9094CD-599B-2552-787B-0956BF6B1903}"/>
              </a:ext>
            </a:extLst>
          </p:cNvPr>
          <p:cNvCxnSpPr>
            <a:cxnSpLocks/>
          </p:cNvCxnSpPr>
          <p:nvPr/>
        </p:nvCxnSpPr>
        <p:spPr>
          <a:xfrm>
            <a:off x="9169264" y="4464578"/>
            <a:ext cx="0" cy="1188720"/>
          </a:xfrm>
          <a:prstGeom prst="line">
            <a:avLst/>
          </a:prstGeom>
          <a:ln w="12700">
            <a:solidFill>
              <a:srgbClr val="9292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 descr="{&quot;templafy&quot;:{&quot;id&quot;:&quot;65632f96-f783-4172-aa20-5e06cee46b11&quot;}}">
            <a:extLst>
              <a:ext uri="{FF2B5EF4-FFF2-40B4-BE49-F238E27FC236}">
                <a16:creationId xmlns:a16="http://schemas.microsoft.com/office/drawing/2014/main" id="{9A9E4C3C-B918-CD84-078C-B84DB85F6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38143" y="5026755"/>
            <a:ext cx="1603664" cy="626543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A9079E6B-FD8E-A23C-904D-B11EE58402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82280" y="4485598"/>
            <a:ext cx="520700" cy="457200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Char char="​"/>
              <a:defRPr sz="2400" b="0" i="0">
                <a:solidFill>
                  <a:schemeClr val="accent1"/>
                </a:solidFill>
                <a:latin typeface="Merriweather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1</a:t>
            </a:r>
            <a:endParaRPr lang="en-US"/>
          </a:p>
        </p:txBody>
      </p:sp>
      <p:sp>
        <p:nvSpPr>
          <p:cNvPr id="42" name="Text Placeholder 2" descr="{&quot;templafy&quot;:{&quot;id&quot;:&quot;e1c85899-6f2f-469e-8355-a53a68ea46d7&quot;}}">
            <a:extLst>
              <a:ext uri="{FF2B5EF4-FFF2-40B4-BE49-F238E27FC236}">
                <a16:creationId xmlns:a16="http://schemas.microsoft.com/office/drawing/2014/main" id="{31B6B58E-B01E-3371-4672-66C03505C8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57095" y="5026755"/>
            <a:ext cx="1603664" cy="626543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EF3DA045-3038-8A22-0FB0-2F0410EC2B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1232" y="4485598"/>
            <a:ext cx="520700" cy="457200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Char char="​"/>
              <a:defRPr sz="2400" b="0" i="0">
                <a:solidFill>
                  <a:schemeClr val="accent1"/>
                </a:solidFill>
                <a:latin typeface="Merriweather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1</a:t>
            </a:r>
            <a:endParaRPr lang="en-US"/>
          </a:p>
        </p:txBody>
      </p:sp>
      <p:sp>
        <p:nvSpPr>
          <p:cNvPr id="44" name="Text Placeholder 2" descr="{&quot;templafy&quot;:{&quot;id&quot;:&quot;6ed27e5d-ea5a-43f7-9f33-d2794119d385&quot;}}">
            <a:extLst>
              <a:ext uri="{FF2B5EF4-FFF2-40B4-BE49-F238E27FC236}">
                <a16:creationId xmlns:a16="http://schemas.microsoft.com/office/drawing/2014/main" id="{6E6EB06C-1D38-5975-D334-938C8CB1B4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76046" y="5026755"/>
            <a:ext cx="1603664" cy="626543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E27690FD-16F8-6FAF-2A9B-FCCF07C303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0183" y="4485598"/>
            <a:ext cx="520700" cy="457200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Char char="​"/>
              <a:defRPr sz="2400" b="0" i="0">
                <a:solidFill>
                  <a:schemeClr val="accent1"/>
                </a:solidFill>
                <a:latin typeface="Merriweather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1</a:t>
            </a:r>
            <a:endParaRPr lang="en-US"/>
          </a:p>
        </p:txBody>
      </p:sp>
      <p:sp>
        <p:nvSpPr>
          <p:cNvPr id="46" name="Text Placeholder 2" descr="{&quot;templafy&quot;:{&quot;id&quot;:&quot;6b45776e-5756-4a96-953e-926d74248c0a&quot;}}">
            <a:extLst>
              <a:ext uri="{FF2B5EF4-FFF2-40B4-BE49-F238E27FC236}">
                <a16:creationId xmlns:a16="http://schemas.microsoft.com/office/drawing/2014/main" id="{EA26EBBE-BC7F-AC92-35E2-1E61FCF683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37039" y="5026755"/>
            <a:ext cx="1603664" cy="626543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03B48311-4A0D-84D4-FA52-19003ECB63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81176" y="4485598"/>
            <a:ext cx="520700" cy="457200"/>
          </a:xfrm>
        </p:spPr>
        <p:txBody>
          <a:bodyPr/>
          <a:lstStyle>
            <a:lvl1pPr marL="0" indent="0" algn="ctr">
              <a:spcAft>
                <a:spcPts val="1200"/>
              </a:spcAft>
              <a:buFont typeface="Arial" panose="020B0604020202020204" pitchFamily="34" charset="0"/>
              <a:buChar char="​"/>
              <a:defRPr sz="2400" b="0" i="0">
                <a:solidFill>
                  <a:schemeClr val="accent1"/>
                </a:solidFill>
                <a:latin typeface="Merriweather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1</a:t>
            </a:r>
            <a:endParaRPr lang="en-US"/>
          </a:p>
        </p:txBody>
      </p:sp>
      <p:sp>
        <p:nvSpPr>
          <p:cNvPr id="48" name="Title 1" descr="{&quot;templafy&quot;:{&quot;id&quot;:&quot;a4e1987e-0e97-4ab1-882d-a14ca341c8ff&quot;}}">
            <a:extLst>
              <a:ext uri="{FF2B5EF4-FFF2-40B4-BE49-F238E27FC236}">
                <a16:creationId xmlns:a16="http://schemas.microsoft.com/office/drawing/2014/main" id="{BE61099C-8CDF-BA95-A2E4-7B63DD6200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8583" y="1791231"/>
            <a:ext cx="5734835" cy="953137"/>
          </a:xfrm>
          <a:noFill/>
        </p:spPr>
        <p:txBody>
          <a:bodyPr lIns="360000" tIns="251999" rIns="360000" bIns="10800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agenda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25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4" name="Title 1" descr="{&quot;templafy&quot;:{&quot;id&quot;:&quot;d1f60a3c-869e-41e6-9a9c-9e1bd9c2a6f3&quot;}}">
            <a:extLst>
              <a:ext uri="{FF2B5EF4-FFF2-40B4-BE49-F238E27FC236}">
                <a16:creationId xmlns:a16="http://schemas.microsoft.com/office/drawing/2014/main" id="{5ED1672F-F751-BCC9-9035-BBBCC8368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00" y="637412"/>
            <a:ext cx="3770809" cy="953137"/>
          </a:xfrm>
          <a:noFill/>
        </p:spPr>
        <p:txBody>
          <a:bodyPr lIns="360000" tIns="251999" rIns="360000" bIns="108000" anchor="ctr"/>
          <a:lstStyle>
            <a:lvl1pPr algn="l">
              <a:defRPr sz="1600" b="0" spc="3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agenda</a:t>
            </a:r>
            <a:endParaRPr lang="en-US"/>
          </a:p>
        </p:txBody>
      </p:sp>
      <p:sp>
        <p:nvSpPr>
          <p:cNvPr id="5" name="Text Placeholder 2" descr="{&quot;templafy&quot;:{&quot;id&quot;:&quot;5af9b262-d882-49b1-88fb-556c1b248ae8&quot;}}">
            <a:extLst>
              <a:ext uri="{FF2B5EF4-FFF2-40B4-BE49-F238E27FC236}">
                <a16:creationId xmlns:a16="http://schemas.microsoft.com/office/drawing/2014/main" id="{C2CAF2F8-CE11-B1FF-9777-74A91A8B8E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3608" y="3001734"/>
            <a:ext cx="2045413" cy="738891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576090-7C56-A209-7D9F-C9750BF6F546}"/>
              </a:ext>
            </a:extLst>
          </p:cNvPr>
          <p:cNvCxnSpPr>
            <a:cxnSpLocks/>
          </p:cNvCxnSpPr>
          <p:nvPr/>
        </p:nvCxnSpPr>
        <p:spPr>
          <a:xfrm>
            <a:off x="1023608" y="1457706"/>
            <a:ext cx="1014359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7B43C79-9043-0B33-F612-7B7A75F1B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3608" y="2035029"/>
            <a:ext cx="792835" cy="846694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sz="5400" b="0" i="1">
                <a:solidFill>
                  <a:schemeClr val="accent1"/>
                </a:solidFill>
                <a:latin typeface="Merriweather 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sp>
        <p:nvSpPr>
          <p:cNvPr id="10" name="Text Placeholder 2" descr="{&quot;templafy&quot;:{&quot;id&quot;:&quot;1a06bb77-17cb-4cd9-b904-28c8149088cc&quot;}}">
            <a:extLst>
              <a:ext uri="{FF2B5EF4-FFF2-40B4-BE49-F238E27FC236}">
                <a16:creationId xmlns:a16="http://schemas.microsoft.com/office/drawing/2014/main" id="{1EB2E261-28F0-056F-9EAE-730B3A3591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9122" y="3001734"/>
            <a:ext cx="2045413" cy="738891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069B1B9-1BF1-F67E-51EC-D7C503EBB0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5597" y="2035029"/>
            <a:ext cx="792835" cy="846694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sz="5400" b="0" i="1">
                <a:solidFill>
                  <a:schemeClr val="accent1"/>
                </a:solidFill>
                <a:latin typeface="Merriweather 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sp>
        <p:nvSpPr>
          <p:cNvPr id="13" name="Text Placeholder 2" descr="{&quot;templafy&quot;:{&quot;id&quot;:&quot;2b643e41-53f4-44cc-9a66-1ee454621850&quot;}}">
            <a:extLst>
              <a:ext uri="{FF2B5EF4-FFF2-40B4-BE49-F238E27FC236}">
                <a16:creationId xmlns:a16="http://schemas.microsoft.com/office/drawing/2014/main" id="{69038E60-36FF-FBEC-7A88-50CBE5662F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4636" y="3001734"/>
            <a:ext cx="2045413" cy="738891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3A717A7-B578-45E4-786F-4BA2FCFF89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2873" y="2035029"/>
            <a:ext cx="792835" cy="846694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sz="5400" b="0" i="1">
                <a:solidFill>
                  <a:schemeClr val="accent1"/>
                </a:solidFill>
                <a:latin typeface="Merriweather 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sp>
        <p:nvSpPr>
          <p:cNvPr id="16" name="Text Placeholder 2" descr="{&quot;templafy&quot;:{&quot;id&quot;:&quot;6d4b18dc-6add-4191-beb5-5af9d6f401db&quot;}}">
            <a:extLst>
              <a:ext uri="{FF2B5EF4-FFF2-40B4-BE49-F238E27FC236}">
                <a16:creationId xmlns:a16="http://schemas.microsoft.com/office/drawing/2014/main" id="{E8F17014-E8E6-0F21-EBE6-BC20C3DC50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0149" y="3001734"/>
            <a:ext cx="2045413" cy="738891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B903436-D597-9D62-D113-FBA77372E7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0149" y="2035029"/>
            <a:ext cx="792835" cy="846694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sz="5400" b="0" i="1">
                <a:solidFill>
                  <a:schemeClr val="accent1"/>
                </a:solidFill>
                <a:latin typeface="Merriweather 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sp>
        <p:nvSpPr>
          <p:cNvPr id="18" name="Text Placeholder 2" descr="{&quot;templafy&quot;:{&quot;id&quot;:&quot;332df2b4-4131-4b8e-b8a5-122247c18727&quot;}}">
            <a:extLst>
              <a:ext uri="{FF2B5EF4-FFF2-40B4-BE49-F238E27FC236}">
                <a16:creationId xmlns:a16="http://schemas.microsoft.com/office/drawing/2014/main" id="{DAE58380-5BF4-8B1C-9BA6-29BF787BDE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3608" y="5151810"/>
            <a:ext cx="2045413" cy="738891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2E830B5-5D61-DE86-9D69-9E7BD32FDC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3608" y="4185105"/>
            <a:ext cx="792835" cy="846694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sz="5400" b="0" i="1">
                <a:solidFill>
                  <a:schemeClr val="accent1"/>
                </a:solidFill>
                <a:latin typeface="Merriweather 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sp>
        <p:nvSpPr>
          <p:cNvPr id="20" name="Text Placeholder 2" descr="{&quot;templafy&quot;:{&quot;id&quot;:&quot;7a8d0a77-80c9-4c88-8c40-878defb5443a&quot;}}">
            <a:extLst>
              <a:ext uri="{FF2B5EF4-FFF2-40B4-BE49-F238E27FC236}">
                <a16:creationId xmlns:a16="http://schemas.microsoft.com/office/drawing/2014/main" id="{FB67B99F-D835-4AA1-16CC-5A28867E02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39122" y="5151810"/>
            <a:ext cx="2045413" cy="738891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58334C1-6FFD-7A40-9362-8AEB2B4E59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5597" y="4185105"/>
            <a:ext cx="792835" cy="846694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sz="5400" b="0" i="1">
                <a:solidFill>
                  <a:schemeClr val="accent1"/>
                </a:solidFill>
                <a:latin typeface="Merriweather 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sp>
        <p:nvSpPr>
          <p:cNvPr id="22" name="Text Placeholder 2" descr="{&quot;templafy&quot;:{&quot;id&quot;:&quot;1d7783fa-5c99-4d93-a120-7a81495f7fec&quot;}}">
            <a:extLst>
              <a:ext uri="{FF2B5EF4-FFF2-40B4-BE49-F238E27FC236}">
                <a16:creationId xmlns:a16="http://schemas.microsoft.com/office/drawing/2014/main" id="{F2ACA0FF-3AF3-A06B-2E7D-62502B2BE8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4636" y="5151810"/>
            <a:ext cx="2045413" cy="738891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6F9B104-0B36-B4C4-FC68-BF983A8DE4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2873" y="4185105"/>
            <a:ext cx="792835" cy="846694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sz="5400" b="0" i="1">
                <a:solidFill>
                  <a:schemeClr val="accent1"/>
                </a:solidFill>
                <a:latin typeface="Merriweather 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  <p:sp>
        <p:nvSpPr>
          <p:cNvPr id="24" name="Text Placeholder 2" descr="{&quot;templafy&quot;:{&quot;id&quot;:&quot;d06da9e3-6879-4a3e-b0fd-28917308d347&quot;}}">
            <a:extLst>
              <a:ext uri="{FF2B5EF4-FFF2-40B4-BE49-F238E27FC236}">
                <a16:creationId xmlns:a16="http://schemas.microsoft.com/office/drawing/2014/main" id="{AC4320A3-F1A3-55C1-FF38-C1DE97B457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70149" y="5151810"/>
            <a:ext cx="2045413" cy="738891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Translations.Clicktoaddagendatabforhighlight</a:t>
            </a:r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4A22323D-2759-9C89-C31C-987815B79F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0149" y="4185105"/>
            <a:ext cx="792835" cy="846694"/>
          </a:xfrm>
        </p:spPr>
        <p:txBody>
          <a:bodyPr/>
          <a:lstStyle>
            <a:lvl1pPr marL="0" indent="0" algn="l">
              <a:spcAft>
                <a:spcPts val="1200"/>
              </a:spcAft>
              <a:buFont typeface="Arial" panose="020B0604020202020204" pitchFamily="34" charset="0"/>
              <a:buChar char="​"/>
              <a:defRPr sz="5400" b="0" i="1">
                <a:solidFill>
                  <a:schemeClr val="accent1"/>
                </a:solidFill>
                <a:latin typeface="Merriweather Light" pitchFamily="2" charset="77"/>
              </a:defRPr>
            </a:lvl1pPr>
            <a:lvl2pPr marL="1588" indent="-3175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5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descr="{&quot;templafy&quot;:{&quot;id&quot;:&quot;089670dd-569b-414a-9b86-0e3a4e3f4ed0&quot;}}">
            <a:extLst>
              <a:ext uri="{FF2B5EF4-FFF2-40B4-BE49-F238E27FC236}">
                <a16:creationId xmlns:a16="http://schemas.microsoft.com/office/drawing/2014/main" id="{316A2E3D-381D-4794-837F-77E3508BF7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0"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2" name="Title 1" descr="{&quot;templafy&quot;:{&quot;id&quot;:&quot;cc3689fb-4d04-4ffd-9677-69403c856157&quot;}}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15" name="Text Placeholder 14" descr="{&quot;templafy&quot;:{&quot;id&quot;:&quot;eda4b8d0-e991-4d8d-bf7c-7ebb4606b1cb&quot;}}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accent1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01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4F74E-8E93-4629-AC06-D4D90AE2C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8811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5a67b328-6ae3-402e-815c-23fabde99fd9&quot;}}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15" name="Text Placeholder 14" descr="{&quot;templafy&quot;:{&quot;id&quot;:&quot;041b09f5-3c8b-4ff9-b7c4-93be13e836be&quot;}}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accent3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01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833C63-54B4-45EB-8D7A-EE7EB966CB8E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381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 descr="{&quot;templafy&quot;:{&quot;id&quot;:&quot;295f535f-a366-4662-8075-0bf795ca4a18&quot;}}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10893425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  <p:sp>
        <p:nvSpPr>
          <p:cNvPr id="2" name="Title 1" descr="{&quot;templafy&quot;:{&quot;id&quot;:&quot;ccfe9e2f-4a2b-4918-a393-7c38b7774c2f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a0db1204-7a68-4015-82ac-93ff686011d4&quot;}}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68ee316a-3f76-4b96-8b37-9260e12682b8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158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2ECD9F-BC02-4C8A-839F-9AC4F4BD0167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82509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 descr="{&quot;templafy&quot;:{&quot;id&quot;:&quot;678aedba-c7c8-4ad0-b8ba-49534a9b7741&quot;}}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10893425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  <p:sp>
        <p:nvSpPr>
          <p:cNvPr id="2" name="Title 1" descr="{&quot;templafy&quot;:{&quot;id&quot;:&quot;231a4f2f-99ad-45fa-bb0f-6282f5a34772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4e18fd31-d22c-4e3d-b484-2b01c08e9353&quot;}}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fb8bef16-74b9-4f51-9550-0ac37d5282e1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65181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97894a50-e0eb-4b4f-b8dd-b7f236986ccd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5c8f4eb7-1909-4c8f-9a4f-607abd53d862&quot;}}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f7de2c49-554a-4cb7-a08e-aadb355fe02d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157DD5-F1F7-4633-B8ED-02F06F859D3A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 descr="{&quot;templafy&quot;:{&quot;id&quot;:&quot;af28e613-34bf-4f1d-a1fd-0251223e3564&quot;}}">
            <a:extLst>
              <a:ext uri="{FF2B5EF4-FFF2-40B4-BE49-F238E27FC236}">
                <a16:creationId xmlns:a16="http://schemas.microsoft.com/office/drawing/2014/main" id="{39E92019-0519-F15F-A842-0BC7CC9F2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10893425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4996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c282b49a-a3fe-462f-8afa-ffa3f11acc1d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2a85e340-8331-45a5-8f06-c20243f21569&quot;}}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52af8393-a6e6-4254-b4b2-8559ab7d09dd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Content Placeholder 4" descr="{&quot;templafy&quot;:{&quot;id&quot;:&quot;1bf986d5-758e-48a1-a044-7bc329096d79&quot;}}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4" name="Text Placeholder 10" descr="{&quot;templafy&quot;:{&quot;id&quot;:&quot;f9cbc335-2027-42e3-a82f-500727dbc87b&quot;}}">
            <a:extLst>
              <a:ext uri="{FF2B5EF4-FFF2-40B4-BE49-F238E27FC236}">
                <a16:creationId xmlns:a16="http://schemas.microsoft.com/office/drawing/2014/main" id="{7046B99C-4E01-8028-F575-4225792D0C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10893425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78EE38-4A05-6B24-E232-4780CC8CA62E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914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b4c79656-6595-4ef0-b909-1b5a8b921fe3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50a5160d-4d11-495e-ae4e-96d957d51020&quot;}}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1a5bf80e-e421-42b6-9ce5-ba60cf008b4f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Content Placeholder 4" descr="{&quot;templafy&quot;:{&quot;id&quot;:&quot;6c8d2f3c-4040-4b21-993d-baedfb1bb651&quot;}}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38BA6A-37B6-4569-A9D9-C40169CA408E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 descr="{&quot;templafy&quot;:{&quot;id&quot;:&quot;c8f12c63-233d-45bd-9c40-f4546da35fb5&quot;}}">
            <a:extLst>
              <a:ext uri="{FF2B5EF4-FFF2-40B4-BE49-F238E27FC236}">
                <a16:creationId xmlns:a16="http://schemas.microsoft.com/office/drawing/2014/main" id="{AAC3E594-6C8B-EA45-9053-FB52D46E0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10893425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62945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9d66a940-a5c9-4ae6-9683-30bb0aebdaa6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a2332cd5-b873-4af4-9873-aee1cd0d534d&quot;}}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5f43d602-b4bc-4805-99ec-f5ec735410fe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Content Placeholder 4" descr="{&quot;templafy&quot;:{&quot;id&quot;:&quot;fd531b4f-9eb2-472e-b343-e05c4e9bb345&quot;}}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4" name="Text Placeholder 10" descr="{&quot;templafy&quot;:{&quot;id&quot;:&quot;929d66ef-048a-4bf6-8d85-6f0b088b83d9&quot;}}">
            <a:extLst>
              <a:ext uri="{FF2B5EF4-FFF2-40B4-BE49-F238E27FC236}">
                <a16:creationId xmlns:a16="http://schemas.microsoft.com/office/drawing/2014/main" id="{63729058-E21A-D717-2AAD-82FDE8CF9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10893425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84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7c7c2aa2-bb2a-4c73-b849-6358bef7b60c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e9ef6052-6e3f-47b2-a064-7fd5f31e9189&quot;}}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3db539c1-f3c6-4e6d-af54-290ab87f133b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Content Placeholder 4" descr="{&quot;templafy&quot;:{&quot;id&quot;:&quot;ef38b035-f325-4f54-a7e7-f98cdf2e6ca2&quot;}}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4" name="Text Placeholder 10" descr="{&quot;templafy&quot;:{&quot;id&quot;:&quot;457ceddf-ef03-48dc-8025-e06f7a8630e7&quot;}}">
            <a:extLst>
              <a:ext uri="{FF2B5EF4-FFF2-40B4-BE49-F238E27FC236}">
                <a16:creationId xmlns:a16="http://schemas.microsoft.com/office/drawing/2014/main" id="{63729058-E21A-D717-2AAD-82FDE8CF9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10893425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56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C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b5d7de3e-78d1-494b-8eec-71221ca3dd1c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bf42a3a4-39c0-45a9-b30c-a76d2c68a92c&quot;}}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741d1241-6514-4727-a279-224944c689f6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Content Placeholder 4" descr="{&quot;templafy&quot;:{&quot;id&quot;:&quot;3d961b0c-73d8-4b3e-aa9e-1ca741b1699f&quot;}}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2ECD9F-BC02-4C8A-839F-9AC4F4BD0167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 descr="{&quot;templafy&quot;:{&quot;id&quot;:&quot;23178c49-080b-4029-b68b-c43c515873f0&quot;}}">
            <a:extLst>
              <a:ext uri="{FF2B5EF4-FFF2-40B4-BE49-F238E27FC236}">
                <a16:creationId xmlns:a16="http://schemas.microsoft.com/office/drawing/2014/main" id="{787F32AE-7206-8331-C9BA-CC8DD124C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10893425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5709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{&quot;templafy&quot;:{&quot;id&quot;:&quot;1a8bdda5-a5e8-4284-9832-dad8641d08c3&quot;}}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950" y="0"/>
            <a:ext cx="598805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2" name="Title 1" descr="{&quot;templafy&quot;:{&quot;id&quot;:&quot;4416e8f8-44ee-4f56-8ef0-9123f99428fe&quot;}}"/>
          <p:cNvSpPr>
            <a:spLocks noGrp="1"/>
          </p:cNvSpPr>
          <p:nvPr>
            <p:ph type="title" hasCustomPrompt="1"/>
          </p:nvPr>
        </p:nvSpPr>
        <p:spPr>
          <a:xfrm>
            <a:off x="648000" y="1062000"/>
            <a:ext cx="5338463" cy="835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951102a6-c04b-4828-bd16-b90f1922f6d7&quot;}}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b5c1a3d4-3066-49fc-ad0a-b42f699bf9be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10" name="Text Placeholder 9" descr="{&quot;templafy&quot;:{&quot;id&quot;:&quot;ac0c01eb-e8e2-4d23-a17c-33a380b676db&quot;}}">
            <a:extLst>
              <a:ext uri="{FF2B5EF4-FFF2-40B4-BE49-F238E27FC236}">
                <a16:creationId xmlns:a16="http://schemas.microsoft.com/office/drawing/2014/main" id="{6C7EFB78-A8A0-425B-909A-78358980B8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6462" y="4251600"/>
            <a:ext cx="6206400" cy="1954800"/>
          </a:xfrm>
          <a:solidFill>
            <a:srgbClr val="1C54F3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4" name="Text Placeholder 10" descr="{&quot;templafy&quot;:{&quot;id&quot;:&quot;c8e9aad6-f503-48b9-b582-8052fa318134&quot;}}">
            <a:extLst>
              <a:ext uri="{FF2B5EF4-FFF2-40B4-BE49-F238E27FC236}">
                <a16:creationId xmlns:a16="http://schemas.microsoft.com/office/drawing/2014/main" id="{CF768D87-86A5-808E-3DB8-9F1263A6A1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5338463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931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{&quot;templafy&quot;:{&quot;id&quot;:&quot;ecb8f6bb-8dc3-403d-86e0-a98c7006b65d&quot;}}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55600" y="0"/>
            <a:ext cx="4136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2" name="Title 1" descr="{&quot;templafy&quot;:{&quot;id&quot;:&quot;6e1f16b0-6432-461c-8a59-3fcb5a61718c&quot;}}"/>
          <p:cNvSpPr>
            <a:spLocks noGrp="1"/>
          </p:cNvSpPr>
          <p:nvPr>
            <p:ph type="title" hasCustomPrompt="1"/>
          </p:nvPr>
        </p:nvSpPr>
        <p:spPr>
          <a:xfrm>
            <a:off x="647999" y="1062000"/>
            <a:ext cx="6264000" cy="835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c3569a6f-ee5e-427c-92ca-2c815239301d&quot;}}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40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311b0ccc-4d7a-4aae-adf9-f9f6a3495530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12" name="Text Placeholder 9" descr="{&quot;templafy&quot;:{&quot;id&quot;:&quot;98aa63fd-2f7b-43cf-8ece-87d702c3c2f9&quot;}}">
            <a:extLst>
              <a:ext uri="{FF2B5EF4-FFF2-40B4-BE49-F238E27FC236}">
                <a16:creationId xmlns:a16="http://schemas.microsoft.com/office/drawing/2014/main" id="{3A346A15-371C-41B0-A096-79CCC3E99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39074" y="4251600"/>
            <a:ext cx="4352926" cy="1954800"/>
          </a:xfrm>
          <a:solidFill>
            <a:srgbClr val="1C54F3"/>
          </a:solidFill>
        </p:spPr>
        <p:txBody>
          <a:bodyPr lIns="432000" tIns="396000" rIns="648000" bIns="360000" anchor="ctr"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4" name="Text Placeholder 10" descr="{&quot;templafy&quot;:{&quot;id&quot;:&quot;a9fc2408-a2c0-46ae-8412-c4e038741d39&quot;}}">
            <a:extLst>
              <a:ext uri="{FF2B5EF4-FFF2-40B4-BE49-F238E27FC236}">
                <a16:creationId xmlns:a16="http://schemas.microsoft.com/office/drawing/2014/main" id="{A3AB0BCC-06CC-A902-57FE-CB7734106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525" y="669600"/>
            <a:ext cx="6264000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6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{&quot;templafy&quot;:{&quot;id&quot;:&quot;503a5bca-944b-41bf-9b1b-8da2cc475749&quot;}}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0616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2" name="Title 1" descr="{&quot;templafy&quot;:{&quot;id&quot;:&quot;4bf1983b-aaee-47f9-bd6a-1ad888f47110&quot;}}"/>
          <p:cNvSpPr>
            <a:spLocks noGrp="1"/>
          </p:cNvSpPr>
          <p:nvPr>
            <p:ph type="title" hasCustomPrompt="1"/>
          </p:nvPr>
        </p:nvSpPr>
        <p:spPr>
          <a:xfrm>
            <a:off x="6202799" y="1062000"/>
            <a:ext cx="5338800" cy="835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ae40bfed-87e5-4210-9acf-cd2052279dd3&quot;}}"/>
          <p:cNvSpPr>
            <a:spLocks noGrp="1"/>
          </p:cNvSpPr>
          <p:nvPr>
            <p:ph idx="1" hasCustomPrompt="1"/>
          </p:nvPr>
        </p:nvSpPr>
        <p:spPr>
          <a:xfrm>
            <a:off x="6202800" y="2044800"/>
            <a:ext cx="53388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5b6a2560-f42e-4898-aa60-742242891df1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Content Placeholder 4" descr="{&quot;templafy&quot;:{&quot;id&quot;:&quot;16c6fdc0-f43d-464b-a15f-e5efeb4434b4&quot;}}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5277600" cy="1962000"/>
          </a:xfrm>
          <a:solidFill>
            <a:srgbClr val="1C54F3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4" name="Text Placeholder 10" descr="{&quot;templafy&quot;:{&quot;id&quot;:&quot;7dadc77a-62e3-4601-a3dc-37b552c24093&quot;}}">
            <a:extLst>
              <a:ext uri="{FF2B5EF4-FFF2-40B4-BE49-F238E27FC236}">
                <a16:creationId xmlns:a16="http://schemas.microsoft.com/office/drawing/2014/main" id="{B13578B4-3C69-9BC8-F3F1-CEE5FE4828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3136" y="669600"/>
            <a:ext cx="5338463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4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0"/>
            <a:ext cx="598805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5338377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062000"/>
            <a:ext cx="5338463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7EFB78-A8A0-425B-909A-78358980B8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6462" y="4251600"/>
            <a:ext cx="6206400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755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{&quot;templafy&quot;:{&quot;id&quot;:&quot;e7985f67-2502-466e-bfbd-45c26a251c1d&quot;}}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990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2" name="Title 1" descr="{&quot;templafy&quot;:{&quot;id&quot;:&quot;ee7a254e-cbc1-4ddf-b856-c5e8302aa84b&quot;}}"/>
          <p:cNvSpPr>
            <a:spLocks noGrp="1"/>
          </p:cNvSpPr>
          <p:nvPr>
            <p:ph type="title" hasCustomPrompt="1"/>
          </p:nvPr>
        </p:nvSpPr>
        <p:spPr>
          <a:xfrm>
            <a:off x="7128000" y="1062000"/>
            <a:ext cx="4413600" cy="835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/>
          </a:p>
        </p:txBody>
      </p:sp>
      <p:sp>
        <p:nvSpPr>
          <p:cNvPr id="3" name="Content Placeholder 2" descr="{&quot;templafy&quot;:{&quot;id&quot;:&quot;4509d1d4-9c09-4985-a052-2702f42970a8&quot;}}"/>
          <p:cNvSpPr>
            <a:spLocks noGrp="1"/>
          </p:cNvSpPr>
          <p:nvPr>
            <p:ph idx="1" hasCustomPrompt="1"/>
          </p:nvPr>
        </p:nvSpPr>
        <p:spPr>
          <a:xfrm>
            <a:off x="712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14" name="Text Placeholder 13" descr="{&quot;templafy&quot;:{&quot;id&quot;:&quot;40b50577-71e9-4192-811d-10ad0d7bb63e&quot;}}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200" y="248400"/>
            <a:ext cx="374400" cy="180000"/>
          </a:xfrm>
        </p:spPr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Content Placeholder 4" descr="{&quot;templafy&quot;:{&quot;id&quot;:&quot;254a1914-3ddf-441c-98c7-d1604b7cf316&quot;}}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6202800" cy="1962000"/>
          </a:xfrm>
          <a:solidFill>
            <a:srgbClr val="1C54F3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/>
          </a:p>
        </p:txBody>
      </p:sp>
      <p:sp>
        <p:nvSpPr>
          <p:cNvPr id="4" name="Text Placeholder 10" descr="{&quot;templafy&quot;:{&quot;id&quot;:&quot;dbae35da-b131-4bba-9e06-1c2d02a250a9&quot;}}">
            <a:extLst>
              <a:ext uri="{FF2B5EF4-FFF2-40B4-BE49-F238E27FC236}">
                <a16:creationId xmlns:a16="http://schemas.microsoft.com/office/drawing/2014/main" id="{1178C311-7959-C15D-7735-C3AB836F4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999" y="669600"/>
            <a:ext cx="4413600" cy="392400"/>
          </a:xfrm>
        </p:spPr>
        <p:txBody>
          <a:bodyPr/>
          <a:lstStyle>
            <a:lvl1pPr marL="0" indent="0">
              <a:buNone/>
              <a:defRPr sz="1400" spc="3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49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900" dirty="0">
                <a:solidFill>
                  <a:schemeClr val="accent1"/>
                </a:solidFill>
              </a:rPr>
              <a:t>“</a:t>
            </a:r>
            <a:endParaRPr lang="en-US"/>
          </a:p>
        </p:txBody>
      </p:sp>
      <p:sp>
        <p:nvSpPr>
          <p:cNvPr id="2" name="Title 1" descr="{&quot;templafy&quot;:{&quot;id&quot;:&quot;4dd2484c-130b-4909-82fd-4dc2635aa3e5&quot;}}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quote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Text Placeholder 4" descr="{&quot;templafy&quot;:{&quot;id&quot;:&quot;ccb2fb5a-a55b-459f-8f9e-37c1431ce7f0&quot;}}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accent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bg1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US" dirty="0"/>
              <a:t>Click to add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9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</a:rPr>
              <a:t>“</a:t>
            </a:r>
            <a:endParaRPr lang="en-US"/>
          </a:p>
        </p:txBody>
      </p:sp>
      <p:sp>
        <p:nvSpPr>
          <p:cNvPr id="2" name="Title 1" descr="{&quot;templafy&quot;:{&quot;id&quot;:&quot;f0587cb7-5486-40df-a5c2-9b077d89831f&quot;}}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quote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Text Placeholder 4" descr="{&quot;templafy&quot;:{&quot;id&quot;:&quot;404e86b7-95f9-4370-b9bd-38ff9c901ef2&quot;}}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accent3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US" dirty="0"/>
              <a:t>Click to add name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0E7878-9FDC-49B7-8852-D4754F87880A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883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c78dd4fe-d24b-41b0-b4fe-7f048619a205&quot;}}"/>
          <p:cNvSpPr>
            <a:spLocks noGrp="1"/>
          </p:cNvSpPr>
          <p:nvPr>
            <p:ph type="title" hasCustomPrompt="1"/>
          </p:nvPr>
        </p:nvSpPr>
        <p:spPr>
          <a:xfrm>
            <a:off x="717700" y="1693647"/>
            <a:ext cx="9048600" cy="2995263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quote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Text Placeholder 4" descr="{&quot;templafy&quot;:{&quot;id&quot;:&quot;cabd8c46-d4b4-405f-81c2-20f71fb3d6fc&quot;}}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400" y="5559706"/>
            <a:ext cx="4508500" cy="648000"/>
          </a:xfrm>
          <a:noFill/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US" dirty="0"/>
              <a:t>Click to add name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D9B37-6798-476C-19F7-6F7C9950D5DD}"/>
              </a:ext>
            </a:extLst>
          </p:cNvPr>
          <p:cNvCxnSpPr>
            <a:cxnSpLocks/>
          </p:cNvCxnSpPr>
          <p:nvPr/>
        </p:nvCxnSpPr>
        <p:spPr>
          <a:xfrm>
            <a:off x="717700" y="5181315"/>
            <a:ext cx="6229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E859C3-8A7F-3763-DC2A-AFC68401F3BD}"/>
              </a:ext>
            </a:extLst>
          </p:cNvPr>
          <p:cNvSpPr txBox="1"/>
          <p:nvPr/>
        </p:nvSpPr>
        <p:spPr>
          <a:xfrm>
            <a:off x="717700" y="5729817"/>
            <a:ext cx="3237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-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ED8C1B-A7BB-0F6C-F663-D65EE01F054B}"/>
              </a:ext>
            </a:extLst>
          </p:cNvPr>
          <p:cNvGrpSpPr/>
          <p:nvPr/>
        </p:nvGrpSpPr>
        <p:grpSpPr>
          <a:xfrm rot="10800000">
            <a:off x="7954000" y="3437066"/>
            <a:ext cx="2076300" cy="1731548"/>
            <a:chOff x="4083050" y="1847850"/>
            <a:chExt cx="3796483" cy="3166109"/>
          </a:xfrm>
          <a:solidFill>
            <a:schemeClr val="tx2">
              <a:alpha val="6405"/>
            </a:schemeClr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0425043-8AE4-13F9-6FB3-E3BA18177BEA}"/>
                </a:ext>
              </a:extLst>
            </p:cNvPr>
            <p:cNvSpPr/>
            <p:nvPr/>
          </p:nvSpPr>
          <p:spPr>
            <a:xfrm>
              <a:off x="6173046" y="1847850"/>
              <a:ext cx="1706487" cy="3166109"/>
            </a:xfrm>
            <a:custGeom>
              <a:avLst/>
              <a:gdLst>
                <a:gd name="connsiteX0" fmla="*/ 1457128 w 1706486"/>
                <a:gd name="connsiteY0" fmla="*/ 0 h 3166109"/>
                <a:gd name="connsiteX1" fmla="*/ 0 w 1706486"/>
                <a:gd name="connsiteY1" fmla="*/ 2099310 h 3166109"/>
                <a:gd name="connsiteX2" fmla="*/ 900355 w 1706486"/>
                <a:gd name="connsiteY2" fmla="*/ 3166110 h 3166109"/>
                <a:gd name="connsiteX3" fmla="*/ 1706487 w 1706486"/>
                <a:gd name="connsiteY3" fmla="*/ 2395538 h 3166109"/>
                <a:gd name="connsiteX4" fmla="*/ 1173507 w 1706486"/>
                <a:gd name="connsiteY4" fmla="*/ 1707833 h 3166109"/>
                <a:gd name="connsiteX5" fmla="*/ 794711 w 1706486"/>
                <a:gd name="connsiteY5" fmla="*/ 1423035 h 3166109"/>
                <a:gd name="connsiteX6" fmla="*/ 1695066 w 1706486"/>
                <a:gd name="connsiteY6" fmla="*/ 284798 h 3166109"/>
                <a:gd name="connsiteX7" fmla="*/ 1457128 w 1706486"/>
                <a:gd name="connsiteY7" fmla="*/ 0 h 316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486" h="3166109">
                  <a:moveTo>
                    <a:pt x="1457128" y="0"/>
                  </a:moveTo>
                  <a:cubicBezTo>
                    <a:pt x="545352" y="426720"/>
                    <a:pt x="0" y="1221105"/>
                    <a:pt x="0" y="2099310"/>
                  </a:cubicBezTo>
                  <a:cubicBezTo>
                    <a:pt x="0" y="2715578"/>
                    <a:pt x="378796" y="3166110"/>
                    <a:pt x="900355" y="3166110"/>
                  </a:cubicBezTo>
                  <a:cubicBezTo>
                    <a:pt x="1350532" y="3166110"/>
                    <a:pt x="1706487" y="2833688"/>
                    <a:pt x="1706487" y="2395538"/>
                  </a:cubicBezTo>
                  <a:cubicBezTo>
                    <a:pt x="1706487" y="2063115"/>
                    <a:pt x="1493295" y="1790700"/>
                    <a:pt x="1173507" y="1707833"/>
                  </a:cubicBezTo>
                  <a:cubicBezTo>
                    <a:pt x="806132" y="1624965"/>
                    <a:pt x="794711" y="1612583"/>
                    <a:pt x="794711" y="1423035"/>
                  </a:cubicBezTo>
                  <a:cubicBezTo>
                    <a:pt x="794711" y="1007745"/>
                    <a:pt x="1103078" y="616268"/>
                    <a:pt x="1695066" y="284798"/>
                  </a:cubicBezTo>
                  <a:lnTo>
                    <a:pt x="1457128" y="0"/>
                  </a:lnTo>
                  <a:close/>
                </a:path>
              </a:pathLst>
            </a:custGeom>
            <a:grpFill/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4C07EFF-B85C-8032-FE24-45A60893150B}"/>
                </a:ext>
              </a:extLst>
            </p:cNvPr>
            <p:cNvSpPr/>
            <p:nvPr/>
          </p:nvSpPr>
          <p:spPr>
            <a:xfrm>
              <a:off x="4083050" y="1847850"/>
              <a:ext cx="1706486" cy="3166109"/>
            </a:xfrm>
            <a:custGeom>
              <a:avLst/>
              <a:gdLst>
                <a:gd name="connsiteX0" fmla="*/ 1457128 w 1706486"/>
                <a:gd name="connsiteY0" fmla="*/ 0 h 3166109"/>
                <a:gd name="connsiteX1" fmla="*/ 0 w 1706486"/>
                <a:gd name="connsiteY1" fmla="*/ 2099310 h 3166109"/>
                <a:gd name="connsiteX2" fmla="*/ 900355 w 1706486"/>
                <a:gd name="connsiteY2" fmla="*/ 3166110 h 3166109"/>
                <a:gd name="connsiteX3" fmla="*/ 1706487 w 1706486"/>
                <a:gd name="connsiteY3" fmla="*/ 2395538 h 3166109"/>
                <a:gd name="connsiteX4" fmla="*/ 1173507 w 1706486"/>
                <a:gd name="connsiteY4" fmla="*/ 1707833 h 3166109"/>
                <a:gd name="connsiteX5" fmla="*/ 794711 w 1706486"/>
                <a:gd name="connsiteY5" fmla="*/ 1423035 h 3166109"/>
                <a:gd name="connsiteX6" fmla="*/ 1695066 w 1706486"/>
                <a:gd name="connsiteY6" fmla="*/ 284798 h 3166109"/>
                <a:gd name="connsiteX7" fmla="*/ 1457128 w 1706486"/>
                <a:gd name="connsiteY7" fmla="*/ 0 h 316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486" h="3166109">
                  <a:moveTo>
                    <a:pt x="1457128" y="0"/>
                  </a:moveTo>
                  <a:cubicBezTo>
                    <a:pt x="545352" y="426720"/>
                    <a:pt x="0" y="1221105"/>
                    <a:pt x="0" y="2099310"/>
                  </a:cubicBezTo>
                  <a:cubicBezTo>
                    <a:pt x="0" y="2715578"/>
                    <a:pt x="378796" y="3166110"/>
                    <a:pt x="900355" y="3166110"/>
                  </a:cubicBezTo>
                  <a:cubicBezTo>
                    <a:pt x="1350532" y="3166110"/>
                    <a:pt x="1706487" y="2833688"/>
                    <a:pt x="1706487" y="2395538"/>
                  </a:cubicBezTo>
                  <a:cubicBezTo>
                    <a:pt x="1706487" y="2063115"/>
                    <a:pt x="1493295" y="1790700"/>
                    <a:pt x="1173507" y="1707833"/>
                  </a:cubicBezTo>
                  <a:cubicBezTo>
                    <a:pt x="806132" y="1624965"/>
                    <a:pt x="794711" y="1612583"/>
                    <a:pt x="794711" y="1423035"/>
                  </a:cubicBezTo>
                  <a:cubicBezTo>
                    <a:pt x="794711" y="1007745"/>
                    <a:pt x="1103078" y="616268"/>
                    <a:pt x="1695066" y="284798"/>
                  </a:cubicBezTo>
                  <a:lnTo>
                    <a:pt x="1457128" y="0"/>
                  </a:lnTo>
                  <a:close/>
                </a:path>
              </a:pathLst>
            </a:custGeom>
            <a:grpFill/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F05E6E-D0AB-DC56-5B1E-7C4D608E8FA4}"/>
              </a:ext>
            </a:extLst>
          </p:cNvPr>
          <p:cNvGrpSpPr/>
          <p:nvPr/>
        </p:nvGrpSpPr>
        <p:grpSpPr>
          <a:xfrm>
            <a:off x="514500" y="1059558"/>
            <a:ext cx="2076300" cy="1731548"/>
            <a:chOff x="4083050" y="1847850"/>
            <a:chExt cx="3796483" cy="3166109"/>
          </a:xfrm>
          <a:solidFill>
            <a:schemeClr val="tx2">
              <a:alpha val="6405"/>
            </a:schemeClr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9612DA8-BB91-9656-4B95-5C842B4E8887}"/>
                </a:ext>
              </a:extLst>
            </p:cNvPr>
            <p:cNvSpPr/>
            <p:nvPr/>
          </p:nvSpPr>
          <p:spPr>
            <a:xfrm>
              <a:off x="6173046" y="1847850"/>
              <a:ext cx="1706487" cy="3166109"/>
            </a:xfrm>
            <a:custGeom>
              <a:avLst/>
              <a:gdLst>
                <a:gd name="connsiteX0" fmla="*/ 1457128 w 1706486"/>
                <a:gd name="connsiteY0" fmla="*/ 0 h 3166109"/>
                <a:gd name="connsiteX1" fmla="*/ 0 w 1706486"/>
                <a:gd name="connsiteY1" fmla="*/ 2099310 h 3166109"/>
                <a:gd name="connsiteX2" fmla="*/ 900355 w 1706486"/>
                <a:gd name="connsiteY2" fmla="*/ 3166110 h 3166109"/>
                <a:gd name="connsiteX3" fmla="*/ 1706487 w 1706486"/>
                <a:gd name="connsiteY3" fmla="*/ 2395538 h 3166109"/>
                <a:gd name="connsiteX4" fmla="*/ 1173507 w 1706486"/>
                <a:gd name="connsiteY4" fmla="*/ 1707833 h 3166109"/>
                <a:gd name="connsiteX5" fmla="*/ 794711 w 1706486"/>
                <a:gd name="connsiteY5" fmla="*/ 1423035 h 3166109"/>
                <a:gd name="connsiteX6" fmla="*/ 1695066 w 1706486"/>
                <a:gd name="connsiteY6" fmla="*/ 284798 h 3166109"/>
                <a:gd name="connsiteX7" fmla="*/ 1457128 w 1706486"/>
                <a:gd name="connsiteY7" fmla="*/ 0 h 316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486" h="3166109">
                  <a:moveTo>
                    <a:pt x="1457128" y="0"/>
                  </a:moveTo>
                  <a:cubicBezTo>
                    <a:pt x="545352" y="426720"/>
                    <a:pt x="0" y="1221105"/>
                    <a:pt x="0" y="2099310"/>
                  </a:cubicBezTo>
                  <a:cubicBezTo>
                    <a:pt x="0" y="2715578"/>
                    <a:pt x="378796" y="3166110"/>
                    <a:pt x="900355" y="3166110"/>
                  </a:cubicBezTo>
                  <a:cubicBezTo>
                    <a:pt x="1350532" y="3166110"/>
                    <a:pt x="1706487" y="2833688"/>
                    <a:pt x="1706487" y="2395538"/>
                  </a:cubicBezTo>
                  <a:cubicBezTo>
                    <a:pt x="1706487" y="2063115"/>
                    <a:pt x="1493295" y="1790700"/>
                    <a:pt x="1173507" y="1707833"/>
                  </a:cubicBezTo>
                  <a:cubicBezTo>
                    <a:pt x="806132" y="1624965"/>
                    <a:pt x="794711" y="1612583"/>
                    <a:pt x="794711" y="1423035"/>
                  </a:cubicBezTo>
                  <a:cubicBezTo>
                    <a:pt x="794711" y="1007745"/>
                    <a:pt x="1103078" y="616268"/>
                    <a:pt x="1695066" y="284798"/>
                  </a:cubicBezTo>
                  <a:lnTo>
                    <a:pt x="1457128" y="0"/>
                  </a:lnTo>
                  <a:close/>
                </a:path>
              </a:pathLst>
            </a:custGeom>
            <a:grpFill/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45DFC9-810A-141B-A802-DFDBD9436C6A}"/>
                </a:ext>
              </a:extLst>
            </p:cNvPr>
            <p:cNvSpPr/>
            <p:nvPr/>
          </p:nvSpPr>
          <p:spPr>
            <a:xfrm>
              <a:off x="4083050" y="1847850"/>
              <a:ext cx="1706486" cy="3166109"/>
            </a:xfrm>
            <a:custGeom>
              <a:avLst/>
              <a:gdLst>
                <a:gd name="connsiteX0" fmla="*/ 1457128 w 1706486"/>
                <a:gd name="connsiteY0" fmla="*/ 0 h 3166109"/>
                <a:gd name="connsiteX1" fmla="*/ 0 w 1706486"/>
                <a:gd name="connsiteY1" fmla="*/ 2099310 h 3166109"/>
                <a:gd name="connsiteX2" fmla="*/ 900355 w 1706486"/>
                <a:gd name="connsiteY2" fmla="*/ 3166110 h 3166109"/>
                <a:gd name="connsiteX3" fmla="*/ 1706487 w 1706486"/>
                <a:gd name="connsiteY3" fmla="*/ 2395538 h 3166109"/>
                <a:gd name="connsiteX4" fmla="*/ 1173507 w 1706486"/>
                <a:gd name="connsiteY4" fmla="*/ 1707833 h 3166109"/>
                <a:gd name="connsiteX5" fmla="*/ 794711 w 1706486"/>
                <a:gd name="connsiteY5" fmla="*/ 1423035 h 3166109"/>
                <a:gd name="connsiteX6" fmla="*/ 1695066 w 1706486"/>
                <a:gd name="connsiteY6" fmla="*/ 284798 h 3166109"/>
                <a:gd name="connsiteX7" fmla="*/ 1457128 w 1706486"/>
                <a:gd name="connsiteY7" fmla="*/ 0 h 316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486" h="3166109">
                  <a:moveTo>
                    <a:pt x="1457128" y="0"/>
                  </a:moveTo>
                  <a:cubicBezTo>
                    <a:pt x="545352" y="426720"/>
                    <a:pt x="0" y="1221105"/>
                    <a:pt x="0" y="2099310"/>
                  </a:cubicBezTo>
                  <a:cubicBezTo>
                    <a:pt x="0" y="2715578"/>
                    <a:pt x="378796" y="3166110"/>
                    <a:pt x="900355" y="3166110"/>
                  </a:cubicBezTo>
                  <a:cubicBezTo>
                    <a:pt x="1350532" y="3166110"/>
                    <a:pt x="1706487" y="2833688"/>
                    <a:pt x="1706487" y="2395538"/>
                  </a:cubicBezTo>
                  <a:cubicBezTo>
                    <a:pt x="1706487" y="2063115"/>
                    <a:pt x="1493295" y="1790700"/>
                    <a:pt x="1173507" y="1707833"/>
                  </a:cubicBezTo>
                  <a:cubicBezTo>
                    <a:pt x="806132" y="1624965"/>
                    <a:pt x="794711" y="1612583"/>
                    <a:pt x="794711" y="1423035"/>
                  </a:cubicBezTo>
                  <a:cubicBezTo>
                    <a:pt x="794711" y="1007745"/>
                    <a:pt x="1103078" y="616268"/>
                    <a:pt x="1695066" y="284798"/>
                  </a:cubicBezTo>
                  <a:lnTo>
                    <a:pt x="1457128" y="0"/>
                  </a:lnTo>
                  <a:close/>
                </a:path>
              </a:pathLst>
            </a:custGeom>
            <a:grpFill/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9661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Negativ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330D7FE-34D1-FB43-5165-8FB437A39519}"/>
              </a:ext>
            </a:extLst>
          </p:cNvPr>
          <p:cNvGrpSpPr/>
          <p:nvPr/>
        </p:nvGrpSpPr>
        <p:grpSpPr>
          <a:xfrm>
            <a:off x="1338100" y="1222072"/>
            <a:ext cx="9515800" cy="4109056"/>
            <a:chOff x="514500" y="1059558"/>
            <a:chExt cx="9515800" cy="41090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A7B16C-A409-81C7-B28B-8AF29448DC86}"/>
                </a:ext>
              </a:extLst>
            </p:cNvPr>
            <p:cNvGrpSpPr/>
            <p:nvPr/>
          </p:nvGrpSpPr>
          <p:grpSpPr>
            <a:xfrm rot="10800000">
              <a:off x="7954000" y="3437066"/>
              <a:ext cx="2076300" cy="1731548"/>
              <a:chOff x="4083050" y="1847850"/>
              <a:chExt cx="3796483" cy="3166109"/>
            </a:xfrm>
            <a:solidFill>
              <a:schemeClr val="bg1">
                <a:alpha val="6405"/>
              </a:schemeClr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EC1BA4F8-76BC-2E55-4198-1C6F7305EE41}"/>
                  </a:ext>
                </a:extLst>
              </p:cNvPr>
              <p:cNvSpPr/>
              <p:nvPr/>
            </p:nvSpPr>
            <p:spPr>
              <a:xfrm>
                <a:off x="6173046" y="1847850"/>
                <a:ext cx="1706487" cy="3166109"/>
              </a:xfrm>
              <a:custGeom>
                <a:avLst/>
                <a:gdLst>
                  <a:gd name="connsiteX0" fmla="*/ 1457128 w 1706486"/>
                  <a:gd name="connsiteY0" fmla="*/ 0 h 3166109"/>
                  <a:gd name="connsiteX1" fmla="*/ 0 w 1706486"/>
                  <a:gd name="connsiteY1" fmla="*/ 2099310 h 3166109"/>
                  <a:gd name="connsiteX2" fmla="*/ 900355 w 1706486"/>
                  <a:gd name="connsiteY2" fmla="*/ 3166110 h 3166109"/>
                  <a:gd name="connsiteX3" fmla="*/ 1706487 w 1706486"/>
                  <a:gd name="connsiteY3" fmla="*/ 2395538 h 3166109"/>
                  <a:gd name="connsiteX4" fmla="*/ 1173507 w 1706486"/>
                  <a:gd name="connsiteY4" fmla="*/ 1707833 h 3166109"/>
                  <a:gd name="connsiteX5" fmla="*/ 794711 w 1706486"/>
                  <a:gd name="connsiteY5" fmla="*/ 1423035 h 3166109"/>
                  <a:gd name="connsiteX6" fmla="*/ 1695066 w 1706486"/>
                  <a:gd name="connsiteY6" fmla="*/ 284798 h 3166109"/>
                  <a:gd name="connsiteX7" fmla="*/ 1457128 w 1706486"/>
                  <a:gd name="connsiteY7" fmla="*/ 0 h 316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6486" h="3166109">
                    <a:moveTo>
                      <a:pt x="1457128" y="0"/>
                    </a:moveTo>
                    <a:cubicBezTo>
                      <a:pt x="545352" y="426720"/>
                      <a:pt x="0" y="1221105"/>
                      <a:pt x="0" y="2099310"/>
                    </a:cubicBezTo>
                    <a:cubicBezTo>
                      <a:pt x="0" y="2715578"/>
                      <a:pt x="378796" y="3166110"/>
                      <a:pt x="900355" y="3166110"/>
                    </a:cubicBezTo>
                    <a:cubicBezTo>
                      <a:pt x="1350532" y="3166110"/>
                      <a:pt x="1706487" y="2833688"/>
                      <a:pt x="1706487" y="2395538"/>
                    </a:cubicBezTo>
                    <a:cubicBezTo>
                      <a:pt x="1706487" y="2063115"/>
                      <a:pt x="1493295" y="1790700"/>
                      <a:pt x="1173507" y="1707833"/>
                    </a:cubicBezTo>
                    <a:cubicBezTo>
                      <a:pt x="806132" y="1624965"/>
                      <a:pt x="794711" y="1612583"/>
                      <a:pt x="794711" y="1423035"/>
                    </a:cubicBezTo>
                    <a:cubicBezTo>
                      <a:pt x="794711" y="1007745"/>
                      <a:pt x="1103078" y="616268"/>
                      <a:pt x="1695066" y="284798"/>
                    </a:cubicBezTo>
                    <a:lnTo>
                      <a:pt x="1457128" y="0"/>
                    </a:lnTo>
                    <a:close/>
                  </a:path>
                </a:pathLst>
              </a:custGeom>
              <a:grpFill/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2E42CEF-D02A-49B5-E6BB-1F65D72C056C}"/>
                  </a:ext>
                </a:extLst>
              </p:cNvPr>
              <p:cNvSpPr/>
              <p:nvPr/>
            </p:nvSpPr>
            <p:spPr>
              <a:xfrm>
                <a:off x="4083050" y="1847850"/>
                <a:ext cx="1706486" cy="3166109"/>
              </a:xfrm>
              <a:custGeom>
                <a:avLst/>
                <a:gdLst>
                  <a:gd name="connsiteX0" fmla="*/ 1457128 w 1706486"/>
                  <a:gd name="connsiteY0" fmla="*/ 0 h 3166109"/>
                  <a:gd name="connsiteX1" fmla="*/ 0 w 1706486"/>
                  <a:gd name="connsiteY1" fmla="*/ 2099310 h 3166109"/>
                  <a:gd name="connsiteX2" fmla="*/ 900355 w 1706486"/>
                  <a:gd name="connsiteY2" fmla="*/ 3166110 h 3166109"/>
                  <a:gd name="connsiteX3" fmla="*/ 1706487 w 1706486"/>
                  <a:gd name="connsiteY3" fmla="*/ 2395538 h 3166109"/>
                  <a:gd name="connsiteX4" fmla="*/ 1173507 w 1706486"/>
                  <a:gd name="connsiteY4" fmla="*/ 1707833 h 3166109"/>
                  <a:gd name="connsiteX5" fmla="*/ 794711 w 1706486"/>
                  <a:gd name="connsiteY5" fmla="*/ 1423035 h 3166109"/>
                  <a:gd name="connsiteX6" fmla="*/ 1695066 w 1706486"/>
                  <a:gd name="connsiteY6" fmla="*/ 284798 h 3166109"/>
                  <a:gd name="connsiteX7" fmla="*/ 1457128 w 1706486"/>
                  <a:gd name="connsiteY7" fmla="*/ 0 h 316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6486" h="3166109">
                    <a:moveTo>
                      <a:pt x="1457128" y="0"/>
                    </a:moveTo>
                    <a:cubicBezTo>
                      <a:pt x="545352" y="426720"/>
                      <a:pt x="0" y="1221105"/>
                      <a:pt x="0" y="2099310"/>
                    </a:cubicBezTo>
                    <a:cubicBezTo>
                      <a:pt x="0" y="2715578"/>
                      <a:pt x="378796" y="3166110"/>
                      <a:pt x="900355" y="3166110"/>
                    </a:cubicBezTo>
                    <a:cubicBezTo>
                      <a:pt x="1350532" y="3166110"/>
                      <a:pt x="1706487" y="2833688"/>
                      <a:pt x="1706487" y="2395538"/>
                    </a:cubicBezTo>
                    <a:cubicBezTo>
                      <a:pt x="1706487" y="2063115"/>
                      <a:pt x="1493295" y="1790700"/>
                      <a:pt x="1173507" y="1707833"/>
                    </a:cubicBezTo>
                    <a:cubicBezTo>
                      <a:pt x="806132" y="1624965"/>
                      <a:pt x="794711" y="1612583"/>
                      <a:pt x="794711" y="1423035"/>
                    </a:cubicBezTo>
                    <a:cubicBezTo>
                      <a:pt x="794711" y="1007745"/>
                      <a:pt x="1103078" y="616268"/>
                      <a:pt x="1695066" y="284798"/>
                    </a:cubicBezTo>
                    <a:lnTo>
                      <a:pt x="1457128" y="0"/>
                    </a:lnTo>
                    <a:close/>
                  </a:path>
                </a:pathLst>
              </a:custGeom>
              <a:grpFill/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DF3708-8F91-21AB-98BE-B0EB83017487}"/>
                </a:ext>
              </a:extLst>
            </p:cNvPr>
            <p:cNvGrpSpPr/>
            <p:nvPr/>
          </p:nvGrpSpPr>
          <p:grpSpPr>
            <a:xfrm>
              <a:off x="514500" y="1059558"/>
              <a:ext cx="2076300" cy="1731548"/>
              <a:chOff x="4083050" y="1847850"/>
              <a:chExt cx="3796483" cy="3166109"/>
            </a:xfrm>
            <a:solidFill>
              <a:schemeClr val="bg1">
                <a:alpha val="6405"/>
              </a:schemeClr>
            </a:solidFill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981CFFB-DFDD-91F7-F8D6-C1985C77510C}"/>
                  </a:ext>
                </a:extLst>
              </p:cNvPr>
              <p:cNvSpPr/>
              <p:nvPr/>
            </p:nvSpPr>
            <p:spPr>
              <a:xfrm>
                <a:off x="6173046" y="1847850"/>
                <a:ext cx="1706487" cy="3166109"/>
              </a:xfrm>
              <a:custGeom>
                <a:avLst/>
                <a:gdLst>
                  <a:gd name="connsiteX0" fmla="*/ 1457128 w 1706486"/>
                  <a:gd name="connsiteY0" fmla="*/ 0 h 3166109"/>
                  <a:gd name="connsiteX1" fmla="*/ 0 w 1706486"/>
                  <a:gd name="connsiteY1" fmla="*/ 2099310 h 3166109"/>
                  <a:gd name="connsiteX2" fmla="*/ 900355 w 1706486"/>
                  <a:gd name="connsiteY2" fmla="*/ 3166110 h 3166109"/>
                  <a:gd name="connsiteX3" fmla="*/ 1706487 w 1706486"/>
                  <a:gd name="connsiteY3" fmla="*/ 2395538 h 3166109"/>
                  <a:gd name="connsiteX4" fmla="*/ 1173507 w 1706486"/>
                  <a:gd name="connsiteY4" fmla="*/ 1707833 h 3166109"/>
                  <a:gd name="connsiteX5" fmla="*/ 794711 w 1706486"/>
                  <a:gd name="connsiteY5" fmla="*/ 1423035 h 3166109"/>
                  <a:gd name="connsiteX6" fmla="*/ 1695066 w 1706486"/>
                  <a:gd name="connsiteY6" fmla="*/ 284798 h 3166109"/>
                  <a:gd name="connsiteX7" fmla="*/ 1457128 w 1706486"/>
                  <a:gd name="connsiteY7" fmla="*/ 0 h 316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6486" h="3166109">
                    <a:moveTo>
                      <a:pt x="1457128" y="0"/>
                    </a:moveTo>
                    <a:cubicBezTo>
                      <a:pt x="545352" y="426720"/>
                      <a:pt x="0" y="1221105"/>
                      <a:pt x="0" y="2099310"/>
                    </a:cubicBezTo>
                    <a:cubicBezTo>
                      <a:pt x="0" y="2715578"/>
                      <a:pt x="378796" y="3166110"/>
                      <a:pt x="900355" y="3166110"/>
                    </a:cubicBezTo>
                    <a:cubicBezTo>
                      <a:pt x="1350532" y="3166110"/>
                      <a:pt x="1706487" y="2833688"/>
                      <a:pt x="1706487" y="2395538"/>
                    </a:cubicBezTo>
                    <a:cubicBezTo>
                      <a:pt x="1706487" y="2063115"/>
                      <a:pt x="1493295" y="1790700"/>
                      <a:pt x="1173507" y="1707833"/>
                    </a:cubicBezTo>
                    <a:cubicBezTo>
                      <a:pt x="806132" y="1624965"/>
                      <a:pt x="794711" y="1612583"/>
                      <a:pt x="794711" y="1423035"/>
                    </a:cubicBezTo>
                    <a:cubicBezTo>
                      <a:pt x="794711" y="1007745"/>
                      <a:pt x="1103078" y="616268"/>
                      <a:pt x="1695066" y="284798"/>
                    </a:cubicBezTo>
                    <a:lnTo>
                      <a:pt x="1457128" y="0"/>
                    </a:lnTo>
                    <a:close/>
                  </a:path>
                </a:pathLst>
              </a:custGeom>
              <a:grpFill/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ED70587-B333-E2A0-023A-736EF5700E6F}"/>
                  </a:ext>
                </a:extLst>
              </p:cNvPr>
              <p:cNvSpPr/>
              <p:nvPr/>
            </p:nvSpPr>
            <p:spPr>
              <a:xfrm>
                <a:off x="4083050" y="1847850"/>
                <a:ext cx="1706486" cy="3166109"/>
              </a:xfrm>
              <a:custGeom>
                <a:avLst/>
                <a:gdLst>
                  <a:gd name="connsiteX0" fmla="*/ 1457128 w 1706486"/>
                  <a:gd name="connsiteY0" fmla="*/ 0 h 3166109"/>
                  <a:gd name="connsiteX1" fmla="*/ 0 w 1706486"/>
                  <a:gd name="connsiteY1" fmla="*/ 2099310 h 3166109"/>
                  <a:gd name="connsiteX2" fmla="*/ 900355 w 1706486"/>
                  <a:gd name="connsiteY2" fmla="*/ 3166110 h 3166109"/>
                  <a:gd name="connsiteX3" fmla="*/ 1706487 w 1706486"/>
                  <a:gd name="connsiteY3" fmla="*/ 2395538 h 3166109"/>
                  <a:gd name="connsiteX4" fmla="*/ 1173507 w 1706486"/>
                  <a:gd name="connsiteY4" fmla="*/ 1707833 h 3166109"/>
                  <a:gd name="connsiteX5" fmla="*/ 794711 w 1706486"/>
                  <a:gd name="connsiteY5" fmla="*/ 1423035 h 3166109"/>
                  <a:gd name="connsiteX6" fmla="*/ 1695066 w 1706486"/>
                  <a:gd name="connsiteY6" fmla="*/ 284798 h 3166109"/>
                  <a:gd name="connsiteX7" fmla="*/ 1457128 w 1706486"/>
                  <a:gd name="connsiteY7" fmla="*/ 0 h 316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6486" h="3166109">
                    <a:moveTo>
                      <a:pt x="1457128" y="0"/>
                    </a:moveTo>
                    <a:cubicBezTo>
                      <a:pt x="545352" y="426720"/>
                      <a:pt x="0" y="1221105"/>
                      <a:pt x="0" y="2099310"/>
                    </a:cubicBezTo>
                    <a:cubicBezTo>
                      <a:pt x="0" y="2715578"/>
                      <a:pt x="378796" y="3166110"/>
                      <a:pt x="900355" y="3166110"/>
                    </a:cubicBezTo>
                    <a:cubicBezTo>
                      <a:pt x="1350532" y="3166110"/>
                      <a:pt x="1706487" y="2833688"/>
                      <a:pt x="1706487" y="2395538"/>
                    </a:cubicBezTo>
                    <a:cubicBezTo>
                      <a:pt x="1706487" y="2063115"/>
                      <a:pt x="1493295" y="1790700"/>
                      <a:pt x="1173507" y="1707833"/>
                    </a:cubicBezTo>
                    <a:cubicBezTo>
                      <a:pt x="806132" y="1624965"/>
                      <a:pt x="794711" y="1612583"/>
                      <a:pt x="794711" y="1423035"/>
                    </a:cubicBezTo>
                    <a:cubicBezTo>
                      <a:pt x="794711" y="1007745"/>
                      <a:pt x="1103078" y="616268"/>
                      <a:pt x="1695066" y="284798"/>
                    </a:cubicBezTo>
                    <a:lnTo>
                      <a:pt x="1457128" y="0"/>
                    </a:lnTo>
                    <a:close/>
                  </a:path>
                </a:pathLst>
              </a:custGeom>
              <a:grpFill/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 descr="{&quot;templafy&quot;:{&quot;id&quot;:&quot;97a3b361-6c84-4a77-a4f7-8d169e1726aa&quot;}}"/>
          <p:cNvSpPr>
            <a:spLocks noGrp="1"/>
          </p:cNvSpPr>
          <p:nvPr>
            <p:ph type="title" hasCustomPrompt="1"/>
          </p:nvPr>
        </p:nvSpPr>
        <p:spPr>
          <a:xfrm>
            <a:off x="1576200" y="1852800"/>
            <a:ext cx="9039600" cy="2847600"/>
          </a:xfrm>
        </p:spPr>
        <p:txBody>
          <a:bodyPr anchor="ctr"/>
          <a:lstStyle>
            <a:lvl1pPr algn="ctr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add quote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sp>
        <p:nvSpPr>
          <p:cNvPr id="5" name="Text Placeholder 4" descr="{&quot;templafy&quot;:{&quot;id&quot;:&quot;c4e7e2b6-e1d2-4609-9c09-c32e86f23484&quot;}}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200" y="5587218"/>
            <a:ext cx="5781600" cy="648000"/>
          </a:xfrm>
          <a:noFill/>
        </p:spPr>
        <p:txBody>
          <a:bodyPr vert="horz" lIns="0" tIns="0" rIns="0" bIns="0" rtlCol="0" anchor="ctr">
            <a:noAutofit/>
          </a:bodyPr>
          <a:lstStyle>
            <a:lvl1pPr marL="0" indent="0" algn="ctr">
              <a:buFont typeface="Arial" panose="020B0604020202020204" pitchFamily="34" charset="0"/>
              <a:buChar char="​"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US" dirty="0"/>
              <a:t>Click to add name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0E7878-9FDC-49B7-8852-D4754F87880A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471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C Negativ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 descr="{&quot;templafy&quot;:{&quot;id&quot;:&quot;ed5f7fe8-73b3-46c4-8b14-18f76e3015fc&quot;}}">
            <a:extLst>
              <a:ext uri="{FF2B5EF4-FFF2-40B4-BE49-F238E27FC236}">
                <a16:creationId xmlns:a16="http://schemas.microsoft.com/office/drawing/2014/main" id="{E02989E5-A20B-4518-A570-D2C3A65B2F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3199" cy="6861600"/>
          </a:xfrm>
          <a:custGeom>
            <a:avLst/>
            <a:gdLst>
              <a:gd name="connsiteX0" fmla="*/ 11860224 w 12193199"/>
              <a:gd name="connsiteY0" fmla="*/ 5768019 h 6861600"/>
              <a:gd name="connsiteX1" fmla="*/ 11860224 w 12193199"/>
              <a:gd name="connsiteY1" fmla="*/ 6526743 h 6861600"/>
              <a:gd name="connsiteX2" fmla="*/ 11583393 w 12193199"/>
              <a:gd name="connsiteY2" fmla="*/ 6526743 h 6861600"/>
              <a:gd name="connsiteX3" fmla="*/ 11583393 w 12193199"/>
              <a:gd name="connsiteY3" fmla="*/ 6541143 h 6861600"/>
              <a:gd name="connsiteX4" fmla="*/ 11860224 w 12193199"/>
              <a:gd name="connsiteY4" fmla="*/ 6541143 h 6861600"/>
              <a:gd name="connsiteX5" fmla="*/ 11860224 w 12193199"/>
              <a:gd name="connsiteY5" fmla="*/ 6542019 h 6861600"/>
              <a:gd name="connsiteX6" fmla="*/ 11874624 w 12193199"/>
              <a:gd name="connsiteY6" fmla="*/ 6542019 h 6861600"/>
              <a:gd name="connsiteX7" fmla="*/ 11874624 w 12193199"/>
              <a:gd name="connsiteY7" fmla="*/ 5768019 h 6861600"/>
              <a:gd name="connsiteX8" fmla="*/ 6206398 w 12193199"/>
              <a:gd name="connsiteY8" fmla="*/ 2246400 h 6861600"/>
              <a:gd name="connsiteX9" fmla="*/ 6206398 w 12193199"/>
              <a:gd name="connsiteY9" fmla="*/ 5342400 h 6861600"/>
              <a:gd name="connsiteX10" fmla="*/ 6411598 w 12193199"/>
              <a:gd name="connsiteY10" fmla="*/ 5342400 h 6861600"/>
              <a:gd name="connsiteX11" fmla="*/ 6411598 w 12193199"/>
              <a:gd name="connsiteY11" fmla="*/ 5556637 h 6861600"/>
              <a:gd name="connsiteX12" fmla="*/ 12193198 w 12193199"/>
              <a:gd name="connsiteY12" fmla="*/ 5556637 h 6861600"/>
              <a:gd name="connsiteX13" fmla="*/ 12193198 w 12193199"/>
              <a:gd name="connsiteY13" fmla="*/ 5342400 h 6861600"/>
              <a:gd name="connsiteX14" fmla="*/ 12193198 w 12193199"/>
              <a:gd name="connsiteY14" fmla="*/ 4266000 h 6861600"/>
              <a:gd name="connsiteX15" fmla="*/ 12193198 w 12193199"/>
              <a:gd name="connsiteY15" fmla="*/ 2246400 h 6861600"/>
              <a:gd name="connsiteX16" fmla="*/ 376999 w 12193199"/>
              <a:gd name="connsiteY16" fmla="*/ 311072 h 6861600"/>
              <a:gd name="connsiteX17" fmla="*/ 301430 w 12193199"/>
              <a:gd name="connsiteY17" fmla="*/ 386641 h 6861600"/>
              <a:gd name="connsiteX18" fmla="*/ 301430 w 12193199"/>
              <a:gd name="connsiteY18" fmla="*/ 960386 h 6861600"/>
              <a:gd name="connsiteX19" fmla="*/ 376999 w 12193199"/>
              <a:gd name="connsiteY19" fmla="*/ 1035955 h 6861600"/>
              <a:gd name="connsiteX20" fmla="*/ 1497644 w 12193199"/>
              <a:gd name="connsiteY20" fmla="*/ 1035955 h 6861600"/>
              <a:gd name="connsiteX21" fmla="*/ 1573213 w 12193199"/>
              <a:gd name="connsiteY21" fmla="*/ 960386 h 6861600"/>
              <a:gd name="connsiteX22" fmla="*/ 1573213 w 12193199"/>
              <a:gd name="connsiteY22" fmla="*/ 386641 h 6861600"/>
              <a:gd name="connsiteX23" fmla="*/ 1497644 w 12193199"/>
              <a:gd name="connsiteY23" fmla="*/ 311072 h 6861600"/>
              <a:gd name="connsiteX24" fmla="*/ 0 w 12193199"/>
              <a:gd name="connsiteY24" fmla="*/ 0 h 6861600"/>
              <a:gd name="connsiteX25" fmla="*/ 11867253 w 12193199"/>
              <a:gd name="connsiteY25" fmla="*/ 0 h 6861600"/>
              <a:gd name="connsiteX26" fmla="*/ 11867253 w 12193199"/>
              <a:gd name="connsiteY26" fmla="*/ 2037600 h 6861600"/>
              <a:gd name="connsiteX27" fmla="*/ 11881653 w 12193199"/>
              <a:gd name="connsiteY27" fmla="*/ 2037600 h 6861600"/>
              <a:gd name="connsiteX28" fmla="*/ 11881653 w 12193199"/>
              <a:gd name="connsiteY28" fmla="*/ 0 h 6861600"/>
              <a:gd name="connsiteX29" fmla="*/ 12193199 w 12193199"/>
              <a:gd name="connsiteY29" fmla="*/ 0 h 6861600"/>
              <a:gd name="connsiteX30" fmla="*/ 12193199 w 12193199"/>
              <a:gd name="connsiteY30" fmla="*/ 6861600 h 6861600"/>
              <a:gd name="connsiteX31" fmla="*/ 0 w 12193199"/>
              <a:gd name="connsiteY31" fmla="*/ 6861600 h 6861600"/>
              <a:gd name="connsiteX32" fmla="*/ 0 w 12193199"/>
              <a:gd name="connsiteY32" fmla="*/ 6541143 h 6861600"/>
              <a:gd name="connsiteX33" fmla="*/ 9709196 w 12193199"/>
              <a:gd name="connsiteY33" fmla="*/ 6541143 h 6861600"/>
              <a:gd name="connsiteX34" fmla="*/ 9709196 w 12193199"/>
              <a:gd name="connsiteY34" fmla="*/ 6526743 h 6861600"/>
              <a:gd name="connsiteX35" fmla="*/ 0 w 12193199"/>
              <a:gd name="connsiteY35" fmla="*/ 652674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3199" h="6861600">
                <a:moveTo>
                  <a:pt x="11860224" y="5768019"/>
                </a:moveTo>
                <a:lnTo>
                  <a:pt x="11860224" y="6526743"/>
                </a:lnTo>
                <a:lnTo>
                  <a:pt x="11583393" y="6526743"/>
                </a:lnTo>
                <a:lnTo>
                  <a:pt x="11583393" y="6541143"/>
                </a:lnTo>
                <a:lnTo>
                  <a:pt x="11860224" y="6541143"/>
                </a:lnTo>
                <a:lnTo>
                  <a:pt x="11860224" y="6542019"/>
                </a:lnTo>
                <a:lnTo>
                  <a:pt x="11874624" y="6542019"/>
                </a:lnTo>
                <a:lnTo>
                  <a:pt x="11874624" y="5768019"/>
                </a:lnTo>
                <a:close/>
                <a:moveTo>
                  <a:pt x="6206398" y="2246400"/>
                </a:moveTo>
                <a:lnTo>
                  <a:pt x="6206398" y="5342400"/>
                </a:lnTo>
                <a:lnTo>
                  <a:pt x="6411598" y="5342400"/>
                </a:lnTo>
                <a:lnTo>
                  <a:pt x="6411598" y="5556637"/>
                </a:lnTo>
                <a:lnTo>
                  <a:pt x="12193198" y="5556637"/>
                </a:lnTo>
                <a:lnTo>
                  <a:pt x="12193198" y="5342400"/>
                </a:lnTo>
                <a:lnTo>
                  <a:pt x="12193198" y="4266000"/>
                </a:lnTo>
                <a:lnTo>
                  <a:pt x="12193198" y="2246400"/>
                </a:lnTo>
                <a:close/>
                <a:moveTo>
                  <a:pt x="376999" y="311072"/>
                </a:moveTo>
                <a:cubicBezTo>
                  <a:pt x="335263" y="311072"/>
                  <a:pt x="301430" y="344905"/>
                  <a:pt x="301430" y="386641"/>
                </a:cubicBezTo>
                <a:lnTo>
                  <a:pt x="301430" y="960386"/>
                </a:lnTo>
                <a:cubicBezTo>
                  <a:pt x="301430" y="1002122"/>
                  <a:pt x="335263" y="1035955"/>
                  <a:pt x="376999" y="1035955"/>
                </a:cubicBezTo>
                <a:lnTo>
                  <a:pt x="1497644" y="1035955"/>
                </a:lnTo>
                <a:cubicBezTo>
                  <a:pt x="1539380" y="1035955"/>
                  <a:pt x="1573213" y="1002122"/>
                  <a:pt x="1573213" y="960386"/>
                </a:cubicBezTo>
                <a:lnTo>
                  <a:pt x="1573213" y="386641"/>
                </a:lnTo>
                <a:cubicBezTo>
                  <a:pt x="1573213" y="344905"/>
                  <a:pt x="1539380" y="311072"/>
                  <a:pt x="1497644" y="311072"/>
                </a:cubicBezTo>
                <a:close/>
                <a:moveTo>
                  <a:pt x="0" y="0"/>
                </a:moveTo>
                <a:lnTo>
                  <a:pt x="11867253" y="0"/>
                </a:lnTo>
                <a:lnTo>
                  <a:pt x="11867253" y="2037600"/>
                </a:lnTo>
                <a:lnTo>
                  <a:pt x="11881653" y="2037600"/>
                </a:lnTo>
                <a:lnTo>
                  <a:pt x="11881653" y="0"/>
                </a:lnTo>
                <a:lnTo>
                  <a:pt x="12193199" y="0"/>
                </a:lnTo>
                <a:lnTo>
                  <a:pt x="12193199" y="6861600"/>
                </a:lnTo>
                <a:lnTo>
                  <a:pt x="0" y="6861600"/>
                </a:lnTo>
                <a:lnTo>
                  <a:pt x="0" y="6541143"/>
                </a:lnTo>
                <a:lnTo>
                  <a:pt x="9709196" y="6541143"/>
                </a:lnTo>
                <a:lnTo>
                  <a:pt x="9709196" y="6526743"/>
                </a:lnTo>
                <a:lnTo>
                  <a:pt x="0" y="652674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648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add image from Templafy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2ECD9F-BC02-4C8A-839F-9AC4F4BD0167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DFD2EEFB-793B-451F-8877-3E8E71B69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08425" y="6367604"/>
            <a:ext cx="1848208" cy="36221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D5BC5C8-6D09-4570-97BE-22E1C6FDC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15" name="Content Placeholder 2" descr="{&quot;templafy&quot;:{&quot;id&quot;:&quot;95fda926-b33c-433f-ba90-c02c6046655b&quot;}}">
            <a:extLst>
              <a:ext uri="{FF2B5EF4-FFF2-40B4-BE49-F238E27FC236}">
                <a16:creationId xmlns:a16="http://schemas.microsoft.com/office/drawing/2014/main" id="{E00471B0-86D5-4EE2-B299-40435BAA4F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63" y="4642143"/>
            <a:ext cx="4413600" cy="20282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Firstname Lastname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7BDE0D-20ED-4125-9615-FF47854DBE27}"/>
              </a:ext>
            </a:extLst>
          </p:cNvPr>
          <p:cNvSpPr/>
          <p:nvPr/>
        </p:nvSpPr>
        <p:spPr>
          <a:xfrm>
            <a:off x="6202800" y="2247626"/>
            <a:ext cx="214933" cy="3096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Title 1" descr="{&quot;templafy&quot;:{&quot;id&quot;:&quot;cbf1dad7-e104-4ead-a938-82dd49edfd9f&quot;}}">
            <a:extLst>
              <a:ext uri="{FF2B5EF4-FFF2-40B4-BE49-F238E27FC236}">
                <a16:creationId xmlns:a16="http://schemas.microsoft.com/office/drawing/2014/main" id="{65BAB7C8-E936-4B2B-AD69-0FAEB9040719}"/>
              </a:ext>
            </a:extLst>
          </p:cNvPr>
          <p:cNvSpPr txBox="1">
            <a:spLocks/>
          </p:cNvSpPr>
          <p:nvPr/>
        </p:nvSpPr>
        <p:spPr>
          <a:xfrm>
            <a:off x="6204001" y="2247627"/>
            <a:ext cx="5987999" cy="2024580"/>
          </a:xfrm>
          <a:prstGeom prst="rect">
            <a:avLst/>
          </a:prstGeom>
          <a:solidFill>
            <a:schemeClr val="bg2"/>
          </a:solidFill>
        </p:spPr>
        <p:txBody>
          <a:bodyPr vert="horz" lIns="548640" tIns="4572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add title</a:t>
            </a:r>
            <a:endParaRPr lang="en-US"/>
          </a:p>
        </p:txBody>
      </p:sp>
      <p:sp>
        <p:nvSpPr>
          <p:cNvPr id="18" name="Content Placeholder 2" descr="{&quot;templafy&quot;:{&quot;id&quot;:&quot;36feea74-e45f-44b1-804e-330754e39732&quot;}}">
            <a:extLst>
              <a:ext uri="{FF2B5EF4-FFF2-40B4-BE49-F238E27FC236}">
                <a16:creationId xmlns:a16="http://schemas.microsoft.com/office/drawing/2014/main" id="{234D9244-72E1-4872-8ECD-36651218607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821663" y="4975582"/>
            <a:ext cx="4413600" cy="20282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Contact information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5766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8A1C3A-8ED6-490F-A84D-1746F472289A}"/>
              </a:ext>
            </a:extLst>
          </p:cNvPr>
          <p:cNvCxnSpPr>
            <a:cxnSpLocks/>
          </p:cNvCxnSpPr>
          <p:nvPr/>
        </p:nvCxnSpPr>
        <p:spPr>
          <a:xfrm flipH="1">
            <a:off x="0" y="6538762"/>
            <a:ext cx="96916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AE996-741F-42C6-B12A-16D74EE52D44}"/>
              </a:ext>
            </a:extLst>
          </p:cNvPr>
          <p:cNvCxnSpPr>
            <a:cxnSpLocks/>
          </p:cNvCxnSpPr>
          <p:nvPr/>
        </p:nvCxnSpPr>
        <p:spPr>
          <a:xfrm flipH="1">
            <a:off x="11577512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AE0577-D8AA-4F8B-9F4B-0389680206C9}"/>
              </a:ext>
            </a:extLst>
          </p:cNvPr>
          <p:cNvCxnSpPr>
            <a:cxnSpLocks/>
          </p:cNvCxnSpPr>
          <p:nvPr/>
        </p:nvCxnSpPr>
        <p:spPr>
          <a:xfrm>
            <a:off x="11868952" y="0"/>
            <a:ext cx="0" cy="65413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A65BBB4-30E9-4145-8860-C95F9F56A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1690" y="6364993"/>
            <a:ext cx="1871297" cy="3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61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C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0" y="2994617"/>
            <a:ext cx="1524220" cy="8687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8A1C3A-8ED6-490F-A84D-1746F472289A}"/>
              </a:ext>
            </a:extLst>
          </p:cNvPr>
          <p:cNvCxnSpPr>
            <a:cxnSpLocks/>
          </p:cNvCxnSpPr>
          <p:nvPr/>
        </p:nvCxnSpPr>
        <p:spPr>
          <a:xfrm flipH="1">
            <a:off x="301451" y="6538762"/>
            <a:ext cx="48721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AE996-741F-42C6-B12A-16D74EE52D44}"/>
              </a:ext>
            </a:extLst>
          </p:cNvPr>
          <p:cNvCxnSpPr>
            <a:cxnSpLocks/>
          </p:cNvCxnSpPr>
          <p:nvPr/>
        </p:nvCxnSpPr>
        <p:spPr>
          <a:xfrm flipH="1">
            <a:off x="7043738" y="6534000"/>
            <a:ext cx="48227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AE0577-D8AA-4F8B-9F4B-0389680206C9}"/>
              </a:ext>
            </a:extLst>
          </p:cNvPr>
          <p:cNvCxnSpPr>
            <a:cxnSpLocks/>
          </p:cNvCxnSpPr>
          <p:nvPr/>
        </p:nvCxnSpPr>
        <p:spPr>
          <a:xfrm>
            <a:off x="11868952" y="308060"/>
            <a:ext cx="0" cy="62333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CA7DC6-4640-3BB2-548E-B8EB672AA8FF}"/>
              </a:ext>
            </a:extLst>
          </p:cNvPr>
          <p:cNvCxnSpPr>
            <a:cxnSpLocks/>
          </p:cNvCxnSpPr>
          <p:nvPr/>
        </p:nvCxnSpPr>
        <p:spPr>
          <a:xfrm>
            <a:off x="311312" y="308060"/>
            <a:ext cx="0" cy="62333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1F6EB7-6DB2-A708-A36D-176D208769B7}"/>
              </a:ext>
            </a:extLst>
          </p:cNvPr>
          <p:cNvCxnSpPr>
            <a:cxnSpLocks/>
          </p:cNvCxnSpPr>
          <p:nvPr/>
        </p:nvCxnSpPr>
        <p:spPr>
          <a:xfrm flipH="1">
            <a:off x="301451" y="310491"/>
            <a:ext cx="1157596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B15B1639-EB90-491C-9630-737D58D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352" y="6364993"/>
            <a:ext cx="1871297" cy="3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293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0" y="2247476"/>
            <a:ext cx="1524220" cy="868767"/>
          </a:xfrm>
          <a:prstGeom prst="rect">
            <a:avLst/>
          </a:prstGeom>
        </p:spPr>
      </p:pic>
      <p:sp>
        <p:nvSpPr>
          <p:cNvPr id="21" name="text" descr="{&quot;templafy&quot;:{&quot;id&quot;:&quot;933a7a93-bb48-4614-8d8e-d66f0990808d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Andrea Dubeckyj</a:t>
            </a:r>
          </a:p>
        </p:txBody>
      </p:sp>
      <p:sp>
        <p:nvSpPr>
          <p:cNvPr id="22" name="text" descr="{&quot;templafy&quot;:{&quot;id&quot;:&quot;32598047-353e-4dd8-b139-d5e713d5a3d0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andrea.dubeckyj@colliers.com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8A1C3A-8ED6-490F-A84D-1746F472289A}"/>
              </a:ext>
            </a:extLst>
          </p:cNvPr>
          <p:cNvCxnSpPr>
            <a:cxnSpLocks/>
          </p:cNvCxnSpPr>
          <p:nvPr/>
        </p:nvCxnSpPr>
        <p:spPr>
          <a:xfrm flipH="1">
            <a:off x="301451" y="6538762"/>
            <a:ext cx="48721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AE996-741F-42C6-B12A-16D74EE52D44}"/>
              </a:ext>
            </a:extLst>
          </p:cNvPr>
          <p:cNvCxnSpPr>
            <a:cxnSpLocks/>
          </p:cNvCxnSpPr>
          <p:nvPr/>
        </p:nvCxnSpPr>
        <p:spPr>
          <a:xfrm flipH="1">
            <a:off x="7043738" y="6534000"/>
            <a:ext cx="48227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AE0577-D8AA-4F8B-9F4B-0389680206C9}"/>
              </a:ext>
            </a:extLst>
          </p:cNvPr>
          <p:cNvCxnSpPr>
            <a:cxnSpLocks/>
          </p:cNvCxnSpPr>
          <p:nvPr/>
        </p:nvCxnSpPr>
        <p:spPr>
          <a:xfrm>
            <a:off x="11868952" y="308060"/>
            <a:ext cx="0" cy="62333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CA7DC6-4640-3BB2-548E-B8EB672AA8FF}"/>
              </a:ext>
            </a:extLst>
          </p:cNvPr>
          <p:cNvCxnSpPr>
            <a:cxnSpLocks/>
          </p:cNvCxnSpPr>
          <p:nvPr/>
        </p:nvCxnSpPr>
        <p:spPr>
          <a:xfrm>
            <a:off x="311312" y="308060"/>
            <a:ext cx="0" cy="62333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1F6EB7-6DB2-A708-A36D-176D208769B7}"/>
              </a:ext>
            </a:extLst>
          </p:cNvPr>
          <p:cNvCxnSpPr>
            <a:cxnSpLocks/>
          </p:cNvCxnSpPr>
          <p:nvPr/>
        </p:nvCxnSpPr>
        <p:spPr>
          <a:xfrm flipH="1">
            <a:off x="301451" y="310491"/>
            <a:ext cx="1157596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B15B1639-EB90-491C-9630-737D58D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352" y="6364993"/>
            <a:ext cx="1871297" cy="372397"/>
          </a:xfrm>
          <a:prstGeom prst="rect">
            <a:avLst/>
          </a:prstGeom>
        </p:spPr>
      </p:pic>
      <p:sp>
        <p:nvSpPr>
          <p:cNvPr id="2" name="Content Placeholder 2" descr="{&quot;templafy&quot;:{&quot;id&quot;:&quot;a2cebc47-c44b-43a7-941e-eb8e23b8f22f&quot;}}">
            <a:extLst>
              <a:ext uri="{FF2B5EF4-FFF2-40B4-BE49-F238E27FC236}">
                <a16:creationId xmlns:a16="http://schemas.microsoft.com/office/drawing/2014/main" id="{48336C84-AE00-57DC-7D4F-2CEDB683F3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0169" y="4176140"/>
            <a:ext cx="2471094" cy="655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16000" indent="0">
              <a:buNone/>
              <a:defRPr>
                <a:solidFill>
                  <a:schemeClr val="bg1"/>
                </a:solidFill>
              </a:defRPr>
            </a:lvl2pPr>
            <a:lvl3pPr marL="4320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4" name="Content Placeholder 2" descr="{&quot;templafy&quot;:{&quot;id&quot;:&quot;6a03faf9-9cbb-4c89-9970-033957ae7f3f&quot;}}">
            <a:extLst>
              <a:ext uri="{FF2B5EF4-FFF2-40B4-BE49-F238E27FC236}">
                <a16:creationId xmlns:a16="http://schemas.microsoft.com/office/drawing/2014/main" id="{5FFB0CC3-6189-6BB6-1B6C-612779A7C20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54358" y="4176140"/>
            <a:ext cx="2471094" cy="655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16000" indent="0">
              <a:buNone/>
              <a:defRPr>
                <a:solidFill>
                  <a:schemeClr val="bg1"/>
                </a:solidFill>
              </a:defRPr>
            </a:lvl2pPr>
            <a:lvl3pPr marL="4320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  <p:sp>
        <p:nvSpPr>
          <p:cNvPr id="6" name="Content Placeholder 2" descr="{&quot;templafy&quot;:{&quot;id&quot;:&quot;c84a9d6d-f800-4563-8fc1-205b53750202&quot;}}">
            <a:extLst>
              <a:ext uri="{FF2B5EF4-FFF2-40B4-BE49-F238E27FC236}">
                <a16:creationId xmlns:a16="http://schemas.microsoft.com/office/drawing/2014/main" id="{6DEE2856-6160-AB7F-3920-5D6B092FC0E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528547" y="4176140"/>
            <a:ext cx="2471094" cy="655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16000" indent="0">
              <a:buNone/>
              <a:defRPr>
                <a:solidFill>
                  <a:schemeClr val="bg1"/>
                </a:solidFill>
              </a:defRPr>
            </a:lvl2pPr>
            <a:lvl3pPr marL="432000" indent="0"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57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{&quot;templafy&quot;:{&quot;id&quot;:&quot;af359f66-18c0-4a16-875b-742beb13d81d&quot;}}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885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5600" y="0"/>
            <a:ext cx="4136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699" y="647700"/>
            <a:ext cx="62640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1062000"/>
            <a:ext cx="62640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40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A346A15-371C-41B0-A096-79CCC3E99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39074" y="4251600"/>
            <a:ext cx="4352926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9914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0A6F2-33B9-468B-8C33-5C911B4B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FDCF0-F248-4239-8E0C-3CE19B47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69395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en-US"/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1613646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U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631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172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053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6053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773" y="1608016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  <a:endParaRPr lang="en-US"/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6052" y="5077014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585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US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 dirty="0">
                <a:solidFill>
                  <a:schemeClr val="bg1"/>
                </a:solidFill>
              </a:rPr>
            </a:br>
            <a:br>
              <a:rPr lang="en-US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</a:rPr>
              <a:t>Do not use </a:t>
            </a:r>
            <a:endParaRPr lang="en-US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597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55C6-BF68-47D4-AF9F-7F6CE6378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AA840-F675-4F71-A77C-D3FF52452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3BF2-D7D1-4330-8CAB-4D67B4C4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F45F-B9D4-4E88-990E-FA86E08007E6}" type="datetimeFigureOut">
              <a:rPr lang="lv-LV" smtClean="0"/>
              <a:t>07.05.25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F791-6186-4CF8-83DF-F88BC8D3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3CEC2-C712-45A1-AE25-C30B6A2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65596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0616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499" y="647700"/>
            <a:ext cx="53388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2799" y="1062000"/>
            <a:ext cx="53388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2800" y="2044800"/>
            <a:ext cx="53388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52776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442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4E91EB5-5D89-4D35-A466-03BCDF98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315784 w 12191999"/>
              <a:gd name="connsiteY0" fmla="*/ 5769768 h 6858000"/>
              <a:gd name="connsiteX1" fmla="*/ 315784 w 12191999"/>
              <a:gd name="connsiteY1" fmla="*/ 6543768 h 6858000"/>
              <a:gd name="connsiteX2" fmla="*/ 320399 w 12191999"/>
              <a:gd name="connsiteY2" fmla="*/ 6543768 h 6858000"/>
              <a:gd name="connsiteX3" fmla="*/ 320399 w 12191999"/>
              <a:gd name="connsiteY3" fmla="*/ 6544699 h 6858000"/>
              <a:gd name="connsiteX4" fmla="*/ 608399 w 12191999"/>
              <a:gd name="connsiteY4" fmla="*/ 6544699 h 6858000"/>
              <a:gd name="connsiteX5" fmla="*/ 608399 w 12191999"/>
              <a:gd name="connsiteY5" fmla="*/ 6530299 h 6858000"/>
              <a:gd name="connsiteX6" fmla="*/ 330184 w 12191999"/>
              <a:gd name="connsiteY6" fmla="*/ 6530299 h 6858000"/>
              <a:gd name="connsiteX7" fmla="*/ 330184 w 12191999"/>
              <a:gd name="connsiteY7" fmla="*/ 5769768 h 6858000"/>
              <a:gd name="connsiteX8" fmla="*/ 10692774 w 12191999"/>
              <a:gd name="connsiteY8" fmla="*/ 311072 h 6858000"/>
              <a:gd name="connsiteX9" fmla="*/ 10617198 w 12191999"/>
              <a:gd name="connsiteY9" fmla="*/ 386648 h 6858000"/>
              <a:gd name="connsiteX10" fmla="*/ 10617198 w 12191999"/>
              <a:gd name="connsiteY10" fmla="*/ 960380 h 6858000"/>
              <a:gd name="connsiteX11" fmla="*/ 10692774 w 12191999"/>
              <a:gd name="connsiteY11" fmla="*/ 1035956 h 6858000"/>
              <a:gd name="connsiteX12" fmla="*/ 11813404 w 12191999"/>
              <a:gd name="connsiteY12" fmla="*/ 1035956 h 6858000"/>
              <a:gd name="connsiteX13" fmla="*/ 11888980 w 12191999"/>
              <a:gd name="connsiteY13" fmla="*/ 960380 h 6858000"/>
              <a:gd name="connsiteX14" fmla="*/ 11888980 w 12191999"/>
              <a:gd name="connsiteY14" fmla="*/ 386648 h 6858000"/>
              <a:gd name="connsiteX15" fmla="*/ 11813404 w 12191999"/>
              <a:gd name="connsiteY15" fmla="*/ 311072 h 6858000"/>
              <a:gd name="connsiteX16" fmla="*/ 0 w 12191999"/>
              <a:gd name="connsiteY16" fmla="*/ 0 h 6858000"/>
              <a:gd name="connsiteX17" fmla="*/ 312254 w 12191999"/>
              <a:gd name="connsiteY17" fmla="*/ 0 h 6858000"/>
              <a:gd name="connsiteX18" fmla="*/ 312254 w 12191999"/>
              <a:gd name="connsiteY18" fmla="*/ 1116000 h 6858000"/>
              <a:gd name="connsiteX19" fmla="*/ 328129 w 12191999"/>
              <a:gd name="connsiteY19" fmla="*/ 1116000 h 6858000"/>
              <a:gd name="connsiteX20" fmla="*/ 328129 w 12191999"/>
              <a:gd name="connsiteY20" fmla="*/ 0 h 6858000"/>
              <a:gd name="connsiteX21" fmla="*/ 12191999 w 12191999"/>
              <a:gd name="connsiteY21" fmla="*/ 0 h 6858000"/>
              <a:gd name="connsiteX22" fmla="*/ 12191999 w 12191999"/>
              <a:gd name="connsiteY22" fmla="*/ 6531379 h 6858000"/>
              <a:gd name="connsiteX23" fmla="*/ 2482800 w 12191999"/>
              <a:gd name="connsiteY23" fmla="*/ 6531379 h 6858000"/>
              <a:gd name="connsiteX24" fmla="*/ 2482800 w 12191999"/>
              <a:gd name="connsiteY24" fmla="*/ 6545779 h 6858000"/>
              <a:gd name="connsiteX25" fmla="*/ 12191999 w 12191999"/>
              <a:gd name="connsiteY25" fmla="*/ 6545779 h 6858000"/>
              <a:gd name="connsiteX26" fmla="*/ 12191999 w 12191999"/>
              <a:gd name="connsiteY26" fmla="*/ 6858000 h 6858000"/>
              <a:gd name="connsiteX27" fmla="*/ 0 w 12191999"/>
              <a:gd name="connsiteY27" fmla="*/ 6858000 h 6858000"/>
              <a:gd name="connsiteX28" fmla="*/ 0 w 12191999"/>
              <a:gd name="connsiteY28" fmla="*/ 5558975 h 6858000"/>
              <a:gd name="connsiteX29" fmla="*/ 5780477 w 12191999"/>
              <a:gd name="connsiteY29" fmla="*/ 5558975 h 6858000"/>
              <a:gd name="connsiteX30" fmla="*/ 5780477 w 12191999"/>
              <a:gd name="connsiteY30" fmla="*/ 5342400 h 6858000"/>
              <a:gd name="connsiteX31" fmla="*/ 5986803 w 12191999"/>
              <a:gd name="connsiteY31" fmla="*/ 5342400 h 6858000"/>
              <a:gd name="connsiteX32" fmla="*/ 5986803 w 12191999"/>
              <a:gd name="connsiteY32" fmla="*/ 1317600 h 6858000"/>
              <a:gd name="connsiteX33" fmla="*/ 0 w 12191999"/>
              <a:gd name="connsiteY33" fmla="*/ 1317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1999" h="6858000">
                <a:moveTo>
                  <a:pt x="315784" y="5769768"/>
                </a:moveTo>
                <a:lnTo>
                  <a:pt x="315784" y="6543768"/>
                </a:lnTo>
                <a:lnTo>
                  <a:pt x="320399" y="6543768"/>
                </a:lnTo>
                <a:lnTo>
                  <a:pt x="320399" y="6544699"/>
                </a:lnTo>
                <a:lnTo>
                  <a:pt x="608399" y="6544699"/>
                </a:lnTo>
                <a:lnTo>
                  <a:pt x="608399" y="6530299"/>
                </a:lnTo>
                <a:lnTo>
                  <a:pt x="330184" y="6530299"/>
                </a:lnTo>
                <a:lnTo>
                  <a:pt x="330184" y="5769768"/>
                </a:lnTo>
                <a:close/>
                <a:moveTo>
                  <a:pt x="10692774" y="311072"/>
                </a:moveTo>
                <a:cubicBezTo>
                  <a:pt x="10651035" y="311072"/>
                  <a:pt x="10617198" y="344909"/>
                  <a:pt x="10617198" y="386648"/>
                </a:cubicBezTo>
                <a:lnTo>
                  <a:pt x="10617198" y="960380"/>
                </a:lnTo>
                <a:cubicBezTo>
                  <a:pt x="10617198" y="1002119"/>
                  <a:pt x="10651035" y="1035956"/>
                  <a:pt x="10692774" y="1035956"/>
                </a:cubicBezTo>
                <a:lnTo>
                  <a:pt x="11813404" y="1035956"/>
                </a:lnTo>
                <a:cubicBezTo>
                  <a:pt x="11855143" y="1035956"/>
                  <a:pt x="11888980" y="1002119"/>
                  <a:pt x="11888980" y="960380"/>
                </a:cubicBezTo>
                <a:lnTo>
                  <a:pt x="11888980" y="386648"/>
                </a:lnTo>
                <a:cubicBezTo>
                  <a:pt x="11888980" y="344909"/>
                  <a:pt x="11855143" y="311072"/>
                  <a:pt x="11813404" y="311072"/>
                </a:cubicBezTo>
                <a:close/>
                <a:moveTo>
                  <a:pt x="0" y="0"/>
                </a:moveTo>
                <a:lnTo>
                  <a:pt x="312254" y="0"/>
                </a:lnTo>
                <a:lnTo>
                  <a:pt x="312254" y="1116000"/>
                </a:lnTo>
                <a:lnTo>
                  <a:pt x="328129" y="1116000"/>
                </a:lnTo>
                <a:lnTo>
                  <a:pt x="328129" y="0"/>
                </a:lnTo>
                <a:lnTo>
                  <a:pt x="12191999" y="0"/>
                </a:lnTo>
                <a:lnTo>
                  <a:pt x="12191999" y="6531379"/>
                </a:lnTo>
                <a:lnTo>
                  <a:pt x="2482800" y="6531379"/>
                </a:lnTo>
                <a:lnTo>
                  <a:pt x="2482800" y="6545779"/>
                </a:lnTo>
                <a:lnTo>
                  <a:pt x="12191999" y="6545779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558975"/>
                </a:lnTo>
                <a:lnTo>
                  <a:pt x="5780477" y="5558975"/>
                </a:lnTo>
                <a:lnTo>
                  <a:pt x="5780477" y="5342400"/>
                </a:lnTo>
                <a:lnTo>
                  <a:pt x="5986803" y="5342400"/>
                </a:lnTo>
                <a:lnTo>
                  <a:pt x="5986803" y="1317600"/>
                </a:lnTo>
                <a:lnTo>
                  <a:pt x="0" y="1317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E1CF834-FC02-444D-BE8A-776D0DB5691C}"/>
              </a:ext>
            </a:extLst>
          </p:cNvPr>
          <p:cNvSpPr/>
          <p:nvPr userDrawn="1"/>
        </p:nvSpPr>
        <p:spPr>
          <a:xfrm>
            <a:off x="6350" y="1321723"/>
            <a:ext cx="5986800" cy="4066103"/>
          </a:xfrm>
          <a:custGeom>
            <a:avLst/>
            <a:gdLst>
              <a:gd name="connsiteX0" fmla="*/ 0 w 5986800"/>
              <a:gd name="connsiteY0" fmla="*/ 0 h 4066103"/>
              <a:gd name="connsiteX1" fmla="*/ 5986800 w 5986800"/>
              <a:gd name="connsiteY1" fmla="*/ 0 h 4066103"/>
              <a:gd name="connsiteX2" fmla="*/ 5986800 w 5986800"/>
              <a:gd name="connsiteY2" fmla="*/ 1117006 h 4066103"/>
              <a:gd name="connsiteX3" fmla="*/ 5986800 w 5986800"/>
              <a:gd name="connsiteY3" fmla="*/ 2949097 h 4066103"/>
              <a:gd name="connsiteX4" fmla="*/ 5986800 w 5986800"/>
              <a:gd name="connsiteY4" fmla="*/ 4066103 h 4066103"/>
              <a:gd name="connsiteX5" fmla="*/ 5781600 w 5986800"/>
              <a:gd name="connsiteY5" fmla="*/ 4066103 h 4066103"/>
              <a:gd name="connsiteX6" fmla="*/ 5781600 w 5986800"/>
              <a:gd name="connsiteY6" fmla="*/ 2949600 h 4066103"/>
              <a:gd name="connsiteX7" fmla="*/ 5776530 w 5986800"/>
              <a:gd name="connsiteY7" fmla="*/ 2949600 h 4066103"/>
              <a:gd name="connsiteX8" fmla="*/ 5776530 w 5986800"/>
              <a:gd name="connsiteY8" fmla="*/ 2949097 h 4066103"/>
              <a:gd name="connsiteX9" fmla="*/ 0 w 5986800"/>
              <a:gd name="connsiteY9" fmla="*/ 2949097 h 406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800" h="4066103">
                <a:moveTo>
                  <a:pt x="0" y="0"/>
                </a:moveTo>
                <a:lnTo>
                  <a:pt x="5986800" y="0"/>
                </a:lnTo>
                <a:lnTo>
                  <a:pt x="5986800" y="1117006"/>
                </a:lnTo>
                <a:lnTo>
                  <a:pt x="5986800" y="2949097"/>
                </a:lnTo>
                <a:lnTo>
                  <a:pt x="5986800" y="4066103"/>
                </a:lnTo>
                <a:lnTo>
                  <a:pt x="5781600" y="4066103"/>
                </a:lnTo>
                <a:lnTo>
                  <a:pt x="5781600" y="2949600"/>
                </a:lnTo>
                <a:lnTo>
                  <a:pt x="5776530" y="2949600"/>
                </a:lnTo>
                <a:lnTo>
                  <a:pt x="5776530" y="2949097"/>
                </a:lnTo>
                <a:lnTo>
                  <a:pt x="0" y="294909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E402472-E597-495E-BF52-A5E9621E0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242" y="6367532"/>
            <a:ext cx="1857468" cy="36402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sp>
        <p:nvSpPr>
          <p:cNvPr id="2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86848EF-D8DD-4EDF-979C-6FE54A6EF461}"/>
              </a:ext>
            </a:extLst>
          </p:cNvPr>
          <p:cNvSpPr txBox="1"/>
          <p:nvPr userDrawn="1"/>
        </p:nvSpPr>
        <p:spPr>
          <a:xfrm>
            <a:off x="605242" y="1830349"/>
            <a:ext cx="5151691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AE830216-5CF5-472C-B178-9453C28321B7}"/>
              </a:ext>
            </a:extLst>
          </p:cNvPr>
          <p:cNvSpPr txBox="1"/>
          <p:nvPr userDrawn="1"/>
        </p:nvSpPr>
        <p:spPr>
          <a:xfrm>
            <a:off x="628104" y="3385233"/>
            <a:ext cx="515169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D3E86DBF-1CBA-412E-9F16-C01F32DF081A}"/>
              </a:ext>
            </a:extLst>
          </p:cNvPr>
          <p:cNvSpPr txBox="1"/>
          <p:nvPr userDrawn="1"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010C0-D821-4BD3-A937-548F49F8A7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01EB625-C77C-44CF-9F22-69F0943C7A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35888030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E2D1B06-1447-4CFF-9AB2-DAE8C97B0E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6463" y="-1"/>
            <a:ext cx="6205538" cy="6858001"/>
          </a:xfrm>
          <a:custGeom>
            <a:avLst/>
            <a:gdLst>
              <a:gd name="connsiteX0" fmla="*/ 111916 w 6205538"/>
              <a:gd name="connsiteY0" fmla="*/ 6545780 h 6858001"/>
              <a:gd name="connsiteX1" fmla="*/ 6205538 w 6205538"/>
              <a:gd name="connsiteY1" fmla="*/ 6545780 h 6858001"/>
              <a:gd name="connsiteX2" fmla="*/ 6205538 w 6205538"/>
              <a:gd name="connsiteY2" fmla="*/ 6858001 h 6858001"/>
              <a:gd name="connsiteX3" fmla="*/ 2 w 6205538"/>
              <a:gd name="connsiteY3" fmla="*/ 6858001 h 6858001"/>
              <a:gd name="connsiteX4" fmla="*/ 2 w 6205538"/>
              <a:gd name="connsiteY4" fmla="*/ 6546192 h 6858001"/>
              <a:gd name="connsiteX5" fmla="*/ 111916 w 6205538"/>
              <a:gd name="connsiteY5" fmla="*/ 6546192 h 6858001"/>
              <a:gd name="connsiteX6" fmla="*/ 4706313 w 6205538"/>
              <a:gd name="connsiteY6" fmla="*/ 311073 h 6858001"/>
              <a:gd name="connsiteX7" fmla="*/ 4630737 w 6205538"/>
              <a:gd name="connsiteY7" fmla="*/ 386649 h 6858001"/>
              <a:gd name="connsiteX8" fmla="*/ 4630737 w 6205538"/>
              <a:gd name="connsiteY8" fmla="*/ 960381 h 6858001"/>
              <a:gd name="connsiteX9" fmla="*/ 4706313 w 6205538"/>
              <a:gd name="connsiteY9" fmla="*/ 1035957 h 6858001"/>
              <a:gd name="connsiteX10" fmla="*/ 5826943 w 6205538"/>
              <a:gd name="connsiteY10" fmla="*/ 1035957 h 6858001"/>
              <a:gd name="connsiteX11" fmla="*/ 5902519 w 6205538"/>
              <a:gd name="connsiteY11" fmla="*/ 960381 h 6858001"/>
              <a:gd name="connsiteX12" fmla="*/ 5902519 w 6205538"/>
              <a:gd name="connsiteY12" fmla="*/ 386649 h 6858001"/>
              <a:gd name="connsiteX13" fmla="*/ 5826943 w 6205538"/>
              <a:gd name="connsiteY13" fmla="*/ 311073 h 6858001"/>
              <a:gd name="connsiteX14" fmla="*/ 0 w 6205538"/>
              <a:gd name="connsiteY14" fmla="*/ 0 h 6858001"/>
              <a:gd name="connsiteX15" fmla="*/ 14287 w 6205538"/>
              <a:gd name="connsiteY15" fmla="*/ 0 h 6858001"/>
              <a:gd name="connsiteX16" fmla="*/ 14287 w 6205538"/>
              <a:gd name="connsiteY16" fmla="*/ 1 h 6858001"/>
              <a:gd name="connsiteX17" fmla="*/ 6205538 w 6205538"/>
              <a:gd name="connsiteY17" fmla="*/ 1 h 6858001"/>
              <a:gd name="connsiteX18" fmla="*/ 6205538 w 6205538"/>
              <a:gd name="connsiteY18" fmla="*/ 6531380 h 6858001"/>
              <a:gd name="connsiteX19" fmla="*/ 14287 w 6205538"/>
              <a:gd name="connsiteY19" fmla="*/ 6531380 h 6858001"/>
              <a:gd name="connsiteX20" fmla="*/ 14287 w 6205538"/>
              <a:gd name="connsiteY20" fmla="*/ 6531792 h 6858001"/>
              <a:gd name="connsiteX21" fmla="*/ 2 w 6205538"/>
              <a:gd name="connsiteY21" fmla="*/ 6531792 h 6858001"/>
              <a:gd name="connsiteX22" fmla="*/ 2 w 6205538"/>
              <a:gd name="connsiteY22" fmla="*/ 5563739 h 6858001"/>
              <a:gd name="connsiteX23" fmla="*/ 219076 w 6205538"/>
              <a:gd name="connsiteY23" fmla="*/ 5563739 h 6858001"/>
              <a:gd name="connsiteX24" fmla="*/ 219076 w 6205538"/>
              <a:gd name="connsiteY24" fmla="*/ 5558976 h 6858001"/>
              <a:gd name="connsiteX25" fmla="*/ 219076 w 6205538"/>
              <a:gd name="connsiteY25" fmla="*/ 4271223 h 6858001"/>
              <a:gd name="connsiteX26" fmla="*/ 219076 w 6205538"/>
              <a:gd name="connsiteY26" fmla="*/ 4266460 h 6858001"/>
              <a:gd name="connsiteX27" fmla="*/ 2 w 6205538"/>
              <a:gd name="connsiteY27" fmla="*/ 4266460 h 6858001"/>
              <a:gd name="connsiteX28" fmla="*/ 2 w 6205538"/>
              <a:gd name="connsiteY28" fmla="*/ 1 h 6858001"/>
              <a:gd name="connsiteX29" fmla="*/ 0 w 6205538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05538" h="6858001">
                <a:moveTo>
                  <a:pt x="111916" y="6545780"/>
                </a:moveTo>
                <a:lnTo>
                  <a:pt x="6205538" y="6545780"/>
                </a:lnTo>
                <a:lnTo>
                  <a:pt x="6205538" y="6858001"/>
                </a:lnTo>
                <a:lnTo>
                  <a:pt x="2" y="6858001"/>
                </a:lnTo>
                <a:lnTo>
                  <a:pt x="2" y="6546192"/>
                </a:lnTo>
                <a:lnTo>
                  <a:pt x="111916" y="6546192"/>
                </a:lnTo>
                <a:close/>
                <a:moveTo>
                  <a:pt x="4706313" y="311073"/>
                </a:moveTo>
                <a:cubicBezTo>
                  <a:pt x="4664574" y="311073"/>
                  <a:pt x="4630737" y="344910"/>
                  <a:pt x="4630737" y="386649"/>
                </a:cubicBezTo>
                <a:lnTo>
                  <a:pt x="4630737" y="960381"/>
                </a:lnTo>
                <a:cubicBezTo>
                  <a:pt x="4630737" y="1002120"/>
                  <a:pt x="4664574" y="1035957"/>
                  <a:pt x="4706313" y="1035957"/>
                </a:cubicBezTo>
                <a:lnTo>
                  <a:pt x="5826943" y="1035957"/>
                </a:lnTo>
                <a:cubicBezTo>
                  <a:pt x="5868682" y="1035957"/>
                  <a:pt x="5902519" y="1002120"/>
                  <a:pt x="5902519" y="960381"/>
                </a:cubicBezTo>
                <a:lnTo>
                  <a:pt x="5902519" y="386649"/>
                </a:lnTo>
                <a:cubicBezTo>
                  <a:pt x="5902519" y="344910"/>
                  <a:pt x="5868682" y="311073"/>
                  <a:pt x="5826943" y="311073"/>
                </a:cubicBezTo>
                <a:close/>
                <a:moveTo>
                  <a:pt x="0" y="0"/>
                </a:moveTo>
                <a:lnTo>
                  <a:pt x="14287" y="0"/>
                </a:lnTo>
                <a:lnTo>
                  <a:pt x="14287" y="1"/>
                </a:lnTo>
                <a:lnTo>
                  <a:pt x="6205538" y="1"/>
                </a:lnTo>
                <a:lnTo>
                  <a:pt x="6205538" y="6531380"/>
                </a:lnTo>
                <a:lnTo>
                  <a:pt x="14287" y="6531380"/>
                </a:lnTo>
                <a:lnTo>
                  <a:pt x="14287" y="6531792"/>
                </a:lnTo>
                <a:lnTo>
                  <a:pt x="2" y="6531792"/>
                </a:lnTo>
                <a:lnTo>
                  <a:pt x="2" y="5563739"/>
                </a:lnTo>
                <a:lnTo>
                  <a:pt x="219076" y="5563739"/>
                </a:lnTo>
                <a:lnTo>
                  <a:pt x="219076" y="5558976"/>
                </a:lnTo>
                <a:lnTo>
                  <a:pt x="219076" y="4271223"/>
                </a:lnTo>
                <a:lnTo>
                  <a:pt x="219076" y="4266460"/>
                </a:lnTo>
                <a:lnTo>
                  <a:pt x="2" y="4266460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D94BF0-14F1-426B-8B17-7DF83736631F}"/>
              </a:ext>
            </a:extLst>
          </p:cNvPr>
          <p:cNvSpPr/>
          <p:nvPr userDrawn="1"/>
        </p:nvSpPr>
        <p:spPr>
          <a:xfrm>
            <a:off x="-3" y="2380"/>
            <a:ext cx="5986465" cy="6858001"/>
          </a:xfrm>
          <a:custGeom>
            <a:avLst/>
            <a:gdLst>
              <a:gd name="connsiteX0" fmla="*/ 0 w 5986465"/>
              <a:gd name="connsiteY0" fmla="*/ 4360915 h 6858001"/>
              <a:gd name="connsiteX1" fmla="*/ 1 w 5986465"/>
              <a:gd name="connsiteY1" fmla="*/ 4360915 h 6858001"/>
              <a:gd name="connsiteX2" fmla="*/ 1 w 5986465"/>
              <a:gd name="connsiteY2" fmla="*/ 5556595 h 6858001"/>
              <a:gd name="connsiteX3" fmla="*/ 3 w 5986465"/>
              <a:gd name="connsiteY3" fmla="*/ 5556595 h 6858001"/>
              <a:gd name="connsiteX4" fmla="*/ 3 w 5986465"/>
              <a:gd name="connsiteY4" fmla="*/ 5563496 h 6858001"/>
              <a:gd name="connsiteX5" fmla="*/ 5986465 w 5986465"/>
              <a:gd name="connsiteY5" fmla="*/ 5563496 h 6858001"/>
              <a:gd name="connsiteX6" fmla="*/ 5986465 w 5986465"/>
              <a:gd name="connsiteY6" fmla="*/ 6858001 h 6858001"/>
              <a:gd name="connsiteX7" fmla="*/ 0 w 5986465"/>
              <a:gd name="connsiteY7" fmla="*/ 6858001 h 6858001"/>
              <a:gd name="connsiteX8" fmla="*/ 0 w 5986465"/>
              <a:gd name="connsiteY8" fmla="*/ 0 h 6858001"/>
              <a:gd name="connsiteX9" fmla="*/ 5986465 w 5986465"/>
              <a:gd name="connsiteY9" fmla="*/ 0 h 6858001"/>
              <a:gd name="connsiteX10" fmla="*/ 5986465 w 5986465"/>
              <a:gd name="connsiteY10" fmla="*/ 4264079 h 6858001"/>
              <a:gd name="connsiteX11" fmla="*/ 1 w 5986465"/>
              <a:gd name="connsiteY11" fmla="*/ 4264079 h 6858001"/>
              <a:gd name="connsiteX12" fmla="*/ 1 w 5986465"/>
              <a:gd name="connsiteY12" fmla="*/ 4269217 h 6858001"/>
              <a:gd name="connsiteX13" fmla="*/ 0 w 5986465"/>
              <a:gd name="connsiteY13" fmla="*/ 426921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6465" h="6858001">
                <a:moveTo>
                  <a:pt x="0" y="4360915"/>
                </a:moveTo>
                <a:lnTo>
                  <a:pt x="1" y="4360915"/>
                </a:lnTo>
                <a:lnTo>
                  <a:pt x="1" y="5556595"/>
                </a:lnTo>
                <a:lnTo>
                  <a:pt x="3" y="5556595"/>
                </a:lnTo>
                <a:lnTo>
                  <a:pt x="3" y="5563496"/>
                </a:lnTo>
                <a:lnTo>
                  <a:pt x="5986465" y="5563496"/>
                </a:lnTo>
                <a:lnTo>
                  <a:pt x="5986465" y="6858001"/>
                </a:lnTo>
                <a:lnTo>
                  <a:pt x="0" y="6858001"/>
                </a:lnTo>
                <a:close/>
                <a:moveTo>
                  <a:pt x="0" y="0"/>
                </a:moveTo>
                <a:lnTo>
                  <a:pt x="5986465" y="0"/>
                </a:lnTo>
                <a:lnTo>
                  <a:pt x="5986465" y="4264079"/>
                </a:lnTo>
                <a:lnTo>
                  <a:pt x="1" y="4264079"/>
                </a:lnTo>
                <a:lnTo>
                  <a:pt x="1" y="4269217"/>
                </a:lnTo>
                <a:lnTo>
                  <a:pt x="0" y="42692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8F31F-AC62-4E93-B32F-8D23A52168C1}"/>
              </a:ext>
            </a:extLst>
          </p:cNvPr>
          <p:cNvCxnSpPr>
            <a:cxnSpLocks/>
          </p:cNvCxnSpPr>
          <p:nvPr userDrawn="1"/>
        </p:nvCxnSpPr>
        <p:spPr>
          <a:xfrm>
            <a:off x="323048" y="-8018"/>
            <a:ext cx="0" cy="40584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F484C5-EEE2-4A10-AF61-B925E779D81B}"/>
              </a:ext>
            </a:extLst>
          </p:cNvPr>
          <p:cNvCxnSpPr>
            <a:cxnSpLocks/>
          </p:cNvCxnSpPr>
          <p:nvPr userDrawn="1"/>
        </p:nvCxnSpPr>
        <p:spPr>
          <a:xfrm flipH="1">
            <a:off x="2483417" y="6538762"/>
            <a:ext cx="9708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CD37C-1E88-4BE4-9BD4-35E03C100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604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64FE92-2605-4209-BCF6-8EE9F464CC27}"/>
              </a:ext>
            </a:extLst>
          </p:cNvPr>
          <p:cNvCxnSpPr>
            <a:cxnSpLocks/>
          </p:cNvCxnSpPr>
          <p:nvPr userDrawn="1"/>
        </p:nvCxnSpPr>
        <p:spPr>
          <a:xfrm>
            <a:off x="323048" y="5768502"/>
            <a:ext cx="0" cy="7728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511A47CD-5114-4DD4-BD85-B1A5B922F9C2}"/>
              </a:ext>
            </a:extLst>
          </p:cNvPr>
          <p:cNvSpPr txBox="1"/>
          <p:nvPr userDrawn="1"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55562C-34B0-46C8-BB0F-05B7F7D25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795" y="6358007"/>
            <a:ext cx="1870175" cy="372174"/>
          </a:xfrm>
          <a:prstGeom prst="rect">
            <a:avLst/>
          </a:prstGeom>
        </p:spPr>
      </p:pic>
      <p:sp>
        <p:nvSpPr>
          <p:cNvPr id="18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A62A1E8-6E87-4939-B7E1-2BAF1B75776D}"/>
              </a:ext>
            </a:extLst>
          </p:cNvPr>
          <p:cNvSpPr txBox="1"/>
          <p:nvPr userDrawn="1"/>
        </p:nvSpPr>
        <p:spPr>
          <a:xfrm>
            <a:off x="612279" y="1830349"/>
            <a:ext cx="5129796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027A8407-8AD8-4DAD-A4E9-AD623F6FAAEA}"/>
              </a:ext>
            </a:extLst>
          </p:cNvPr>
          <p:cNvSpPr txBox="1"/>
          <p:nvPr userDrawn="1"/>
        </p:nvSpPr>
        <p:spPr>
          <a:xfrm>
            <a:off x="628104" y="3385233"/>
            <a:ext cx="512883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3E2B83-D6AB-4AD9-9B4B-4519AFA5B4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950E65F-D27B-4B37-82E6-065FC684A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35462360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7D7785-96CC-47E3-8CF0-07D5B0BA3213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74C48E-B4DC-4123-9080-7447D0DF6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46CEDC0-4D88-45E3-9034-F610F62D9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75E54A4-FF11-43D5-9581-8069076ADC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518630-9442-4697-9BA4-C5BFECF38A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CF1A276-14F4-462C-AA25-54417D7095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B73550-636A-48B4-A9D5-ADB23B7A54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69EF46-1E2C-44E0-A767-61CE9BAA51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401D47-D8D5-454A-BAF7-1F29C2BB2F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EBA7DB9-CE42-4E83-B145-066E18A1F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124B6D-459B-4905-8D29-DC0DEAC6FF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2946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AE8A63-241E-421D-9B89-8DE0F91504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395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6671283-C6CD-42E4-9A77-222C040A5C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946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604B6B2-DC97-4406-A4C5-D62DFB7EDA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95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B6183A-42E2-405F-8B6D-C0EEE12B79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2946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419D887-AA37-4FC3-8E5C-EDC77BB368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395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A56A82-2518-42AA-A1F2-512CC9DE14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2946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293AE8D-9A1F-4F2E-91B1-232114EC24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395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85E05E2-C433-4ACA-80A5-E229C49074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946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ADB9040-661A-4798-9359-941E26C0BEB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395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1461464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22B038-DA79-4F73-A1EF-00D31025F8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85600" y="0"/>
            <a:ext cx="6206400" cy="6858000"/>
          </a:xfrm>
          <a:solidFill>
            <a:schemeClr val="bg2"/>
          </a:solidFill>
        </p:spPr>
        <p:txBody>
          <a:bodyPr bIns="72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57B7025-86C6-444C-9F53-BBB79D6E7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00400D-3693-47D5-B719-23F8141C0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18CD4B-F59D-4EB6-B091-552FA51E7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684332-7EDA-4227-B49C-EADEEF92B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029CA3-9365-400E-8915-A3BDD6AA0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69A245D-E80C-4EBF-9AF4-0CE62448A3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BA67F-82B1-4C55-98D5-C7745BAD1E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91B4A8-66A1-43CC-BE1C-67D2828BD3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55675B3-0C0F-40A7-8573-48E7C18848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3DB0C3-4C9B-46BE-A07F-896A46A623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C2663A-9F2B-496F-BA87-FE61CF6E9F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2682500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6A2E3D-381D-4794-837F-77E3508BF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0"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tx2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4F74E-8E93-4629-AC06-D4D90AE2C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456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0616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499" y="647700"/>
            <a:ext cx="53388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2799" y="1062000"/>
            <a:ext cx="53388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2800" y="2044800"/>
            <a:ext cx="53388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52776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9272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accent3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833C63-54B4-45EB-8D7A-EE7EB966CB8E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856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124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ksan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August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7990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ksandra_maps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6468417" cy="414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062000"/>
            <a:ext cx="6468417" cy="56801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sz="30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August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3782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157DD5-F1F7-4633-B8ED-02F06F859D3A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55927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August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508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38BA6A-37B6-4569-A9D9-C40169CA408E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440819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8821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2ECD9F-BC02-4C8A-839F-9AC4F4BD0167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435668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0"/>
            <a:ext cx="598805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5338377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062000"/>
            <a:ext cx="5338463" cy="83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7EFB78-A8A0-425B-909A-78358980B8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6462" y="4251600"/>
            <a:ext cx="6206400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12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990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647700"/>
            <a:ext cx="44136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8000" y="1062000"/>
            <a:ext cx="44136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2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200" y="248400"/>
            <a:ext cx="374400" cy="1800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62028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3345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5600" y="0"/>
            <a:ext cx="4136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699" y="647700"/>
            <a:ext cx="62640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1062000"/>
            <a:ext cx="6264000" cy="83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40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A346A15-371C-41B0-A096-79CCC3E99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39074" y="4251600"/>
            <a:ext cx="4352926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0578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0616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499" y="647700"/>
            <a:ext cx="53388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2799" y="1062000"/>
            <a:ext cx="5338800" cy="83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2800" y="2044800"/>
            <a:ext cx="53388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52776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5550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990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647700"/>
            <a:ext cx="44136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8000" y="1062000"/>
            <a:ext cx="4413600" cy="83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2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August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200" y="248400"/>
            <a:ext cx="374400" cy="1800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62028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417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accent3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5152210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8283433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accent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0E7878-9FDC-49B7-8852-D4754F87880A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219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E8452D-0BE0-42AA-A816-68ED94832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3199" cy="6861600"/>
          </a:xfrm>
          <a:custGeom>
            <a:avLst/>
            <a:gdLst>
              <a:gd name="connsiteX0" fmla="*/ 11860224 w 12193199"/>
              <a:gd name="connsiteY0" fmla="*/ 5768019 h 6861600"/>
              <a:gd name="connsiteX1" fmla="*/ 11860224 w 12193199"/>
              <a:gd name="connsiteY1" fmla="*/ 6526743 h 6861600"/>
              <a:gd name="connsiteX2" fmla="*/ 11583393 w 12193199"/>
              <a:gd name="connsiteY2" fmla="*/ 6526743 h 6861600"/>
              <a:gd name="connsiteX3" fmla="*/ 11583393 w 12193199"/>
              <a:gd name="connsiteY3" fmla="*/ 6541143 h 6861600"/>
              <a:gd name="connsiteX4" fmla="*/ 11860224 w 12193199"/>
              <a:gd name="connsiteY4" fmla="*/ 6541143 h 6861600"/>
              <a:gd name="connsiteX5" fmla="*/ 11860224 w 12193199"/>
              <a:gd name="connsiteY5" fmla="*/ 6542019 h 6861600"/>
              <a:gd name="connsiteX6" fmla="*/ 11874624 w 12193199"/>
              <a:gd name="connsiteY6" fmla="*/ 6542019 h 6861600"/>
              <a:gd name="connsiteX7" fmla="*/ 11874624 w 12193199"/>
              <a:gd name="connsiteY7" fmla="*/ 5768019 h 6861600"/>
              <a:gd name="connsiteX8" fmla="*/ 6206398 w 12193199"/>
              <a:gd name="connsiteY8" fmla="*/ 2246400 h 6861600"/>
              <a:gd name="connsiteX9" fmla="*/ 6206398 w 12193199"/>
              <a:gd name="connsiteY9" fmla="*/ 5342400 h 6861600"/>
              <a:gd name="connsiteX10" fmla="*/ 6411598 w 12193199"/>
              <a:gd name="connsiteY10" fmla="*/ 5342400 h 6861600"/>
              <a:gd name="connsiteX11" fmla="*/ 6411598 w 12193199"/>
              <a:gd name="connsiteY11" fmla="*/ 5556637 h 6861600"/>
              <a:gd name="connsiteX12" fmla="*/ 12193198 w 12193199"/>
              <a:gd name="connsiteY12" fmla="*/ 5556637 h 6861600"/>
              <a:gd name="connsiteX13" fmla="*/ 12193198 w 12193199"/>
              <a:gd name="connsiteY13" fmla="*/ 5342400 h 6861600"/>
              <a:gd name="connsiteX14" fmla="*/ 12193198 w 12193199"/>
              <a:gd name="connsiteY14" fmla="*/ 4266000 h 6861600"/>
              <a:gd name="connsiteX15" fmla="*/ 12193198 w 12193199"/>
              <a:gd name="connsiteY15" fmla="*/ 2246400 h 6861600"/>
              <a:gd name="connsiteX16" fmla="*/ 376999 w 12193199"/>
              <a:gd name="connsiteY16" fmla="*/ 311072 h 6861600"/>
              <a:gd name="connsiteX17" fmla="*/ 301430 w 12193199"/>
              <a:gd name="connsiteY17" fmla="*/ 386641 h 6861600"/>
              <a:gd name="connsiteX18" fmla="*/ 301430 w 12193199"/>
              <a:gd name="connsiteY18" fmla="*/ 960386 h 6861600"/>
              <a:gd name="connsiteX19" fmla="*/ 376999 w 12193199"/>
              <a:gd name="connsiteY19" fmla="*/ 1035955 h 6861600"/>
              <a:gd name="connsiteX20" fmla="*/ 1497644 w 12193199"/>
              <a:gd name="connsiteY20" fmla="*/ 1035955 h 6861600"/>
              <a:gd name="connsiteX21" fmla="*/ 1573213 w 12193199"/>
              <a:gd name="connsiteY21" fmla="*/ 960386 h 6861600"/>
              <a:gd name="connsiteX22" fmla="*/ 1573213 w 12193199"/>
              <a:gd name="connsiteY22" fmla="*/ 386641 h 6861600"/>
              <a:gd name="connsiteX23" fmla="*/ 1497644 w 12193199"/>
              <a:gd name="connsiteY23" fmla="*/ 311072 h 6861600"/>
              <a:gd name="connsiteX24" fmla="*/ 0 w 12193199"/>
              <a:gd name="connsiteY24" fmla="*/ 0 h 6861600"/>
              <a:gd name="connsiteX25" fmla="*/ 11867253 w 12193199"/>
              <a:gd name="connsiteY25" fmla="*/ 0 h 6861600"/>
              <a:gd name="connsiteX26" fmla="*/ 11867253 w 12193199"/>
              <a:gd name="connsiteY26" fmla="*/ 2037600 h 6861600"/>
              <a:gd name="connsiteX27" fmla="*/ 11881653 w 12193199"/>
              <a:gd name="connsiteY27" fmla="*/ 2037600 h 6861600"/>
              <a:gd name="connsiteX28" fmla="*/ 11881653 w 12193199"/>
              <a:gd name="connsiteY28" fmla="*/ 0 h 6861600"/>
              <a:gd name="connsiteX29" fmla="*/ 12193199 w 12193199"/>
              <a:gd name="connsiteY29" fmla="*/ 0 h 6861600"/>
              <a:gd name="connsiteX30" fmla="*/ 12193199 w 12193199"/>
              <a:gd name="connsiteY30" fmla="*/ 6861600 h 6861600"/>
              <a:gd name="connsiteX31" fmla="*/ 0 w 12193199"/>
              <a:gd name="connsiteY31" fmla="*/ 6861600 h 6861600"/>
              <a:gd name="connsiteX32" fmla="*/ 0 w 12193199"/>
              <a:gd name="connsiteY32" fmla="*/ 6541143 h 6861600"/>
              <a:gd name="connsiteX33" fmla="*/ 9709196 w 12193199"/>
              <a:gd name="connsiteY33" fmla="*/ 6541143 h 6861600"/>
              <a:gd name="connsiteX34" fmla="*/ 9709196 w 12193199"/>
              <a:gd name="connsiteY34" fmla="*/ 6526743 h 6861600"/>
              <a:gd name="connsiteX35" fmla="*/ 0 w 12193199"/>
              <a:gd name="connsiteY35" fmla="*/ 652674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3199" h="6861600">
                <a:moveTo>
                  <a:pt x="11860224" y="5768019"/>
                </a:moveTo>
                <a:lnTo>
                  <a:pt x="11860224" y="6526743"/>
                </a:lnTo>
                <a:lnTo>
                  <a:pt x="11583393" y="6526743"/>
                </a:lnTo>
                <a:lnTo>
                  <a:pt x="11583393" y="6541143"/>
                </a:lnTo>
                <a:lnTo>
                  <a:pt x="11860224" y="6541143"/>
                </a:lnTo>
                <a:lnTo>
                  <a:pt x="11860224" y="6542019"/>
                </a:lnTo>
                <a:lnTo>
                  <a:pt x="11874624" y="6542019"/>
                </a:lnTo>
                <a:lnTo>
                  <a:pt x="11874624" y="5768019"/>
                </a:lnTo>
                <a:close/>
                <a:moveTo>
                  <a:pt x="6206398" y="2246400"/>
                </a:moveTo>
                <a:lnTo>
                  <a:pt x="6206398" y="5342400"/>
                </a:lnTo>
                <a:lnTo>
                  <a:pt x="6411598" y="5342400"/>
                </a:lnTo>
                <a:lnTo>
                  <a:pt x="6411598" y="5556637"/>
                </a:lnTo>
                <a:lnTo>
                  <a:pt x="12193198" y="5556637"/>
                </a:lnTo>
                <a:lnTo>
                  <a:pt x="12193198" y="5342400"/>
                </a:lnTo>
                <a:lnTo>
                  <a:pt x="12193198" y="4266000"/>
                </a:lnTo>
                <a:lnTo>
                  <a:pt x="12193198" y="2246400"/>
                </a:lnTo>
                <a:close/>
                <a:moveTo>
                  <a:pt x="376999" y="311072"/>
                </a:moveTo>
                <a:cubicBezTo>
                  <a:pt x="335263" y="311072"/>
                  <a:pt x="301430" y="344905"/>
                  <a:pt x="301430" y="386641"/>
                </a:cubicBezTo>
                <a:lnTo>
                  <a:pt x="301430" y="960386"/>
                </a:lnTo>
                <a:cubicBezTo>
                  <a:pt x="301430" y="1002122"/>
                  <a:pt x="335263" y="1035955"/>
                  <a:pt x="376999" y="1035955"/>
                </a:cubicBezTo>
                <a:lnTo>
                  <a:pt x="1497644" y="1035955"/>
                </a:lnTo>
                <a:cubicBezTo>
                  <a:pt x="1539380" y="1035955"/>
                  <a:pt x="1573213" y="1002122"/>
                  <a:pt x="1573213" y="960386"/>
                </a:cubicBezTo>
                <a:lnTo>
                  <a:pt x="1573213" y="386641"/>
                </a:lnTo>
                <a:cubicBezTo>
                  <a:pt x="1573213" y="344905"/>
                  <a:pt x="1539380" y="311072"/>
                  <a:pt x="1497644" y="311072"/>
                </a:cubicBezTo>
                <a:close/>
                <a:moveTo>
                  <a:pt x="0" y="0"/>
                </a:moveTo>
                <a:lnTo>
                  <a:pt x="11867253" y="0"/>
                </a:lnTo>
                <a:lnTo>
                  <a:pt x="11867253" y="2037600"/>
                </a:lnTo>
                <a:lnTo>
                  <a:pt x="11881653" y="2037600"/>
                </a:lnTo>
                <a:lnTo>
                  <a:pt x="11881653" y="0"/>
                </a:lnTo>
                <a:lnTo>
                  <a:pt x="12193199" y="0"/>
                </a:lnTo>
                <a:lnTo>
                  <a:pt x="12193199" y="6861600"/>
                </a:lnTo>
                <a:lnTo>
                  <a:pt x="0" y="6861600"/>
                </a:lnTo>
                <a:lnTo>
                  <a:pt x="0" y="6541143"/>
                </a:lnTo>
                <a:lnTo>
                  <a:pt x="9709196" y="6541143"/>
                </a:lnTo>
                <a:lnTo>
                  <a:pt x="9709196" y="6526743"/>
                </a:lnTo>
                <a:lnTo>
                  <a:pt x="0" y="65267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48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40E1ED61-DDEF-42F4-9929-C0C4972541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2750" y="6367532"/>
            <a:ext cx="1850760" cy="36271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4508B-DC76-4ED1-8A53-7E1CF6C8CCA3}"/>
              </a:ext>
            </a:extLst>
          </p:cNvPr>
          <p:cNvSpPr txBox="1"/>
          <p:nvPr userDrawn="1"/>
        </p:nvSpPr>
        <p:spPr>
          <a:xfrm>
            <a:off x="7043738" y="4545399"/>
            <a:ext cx="1720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0967B1F-78AC-41F5-BB2E-FB6C78E1A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5200" y="2247627"/>
            <a:ext cx="5986800" cy="3096000"/>
          </a:xfrm>
          <a:custGeom>
            <a:avLst/>
            <a:gdLst>
              <a:gd name="connsiteX0" fmla="*/ 0 w 5986800"/>
              <a:gd name="connsiteY0" fmla="*/ 0 h 3096000"/>
              <a:gd name="connsiteX1" fmla="*/ 5986800 w 5986800"/>
              <a:gd name="connsiteY1" fmla="*/ 0 h 3096000"/>
              <a:gd name="connsiteX2" fmla="*/ 5986800 w 5986800"/>
              <a:gd name="connsiteY2" fmla="*/ 2019600 h 3096000"/>
              <a:gd name="connsiteX3" fmla="*/ 205200 w 5986800"/>
              <a:gd name="connsiteY3" fmla="*/ 2019600 h 3096000"/>
              <a:gd name="connsiteX4" fmla="*/ 205200 w 5986800"/>
              <a:gd name="connsiteY4" fmla="*/ 3096000 h 3096000"/>
              <a:gd name="connsiteX5" fmla="*/ 0 w 5986800"/>
              <a:gd name="connsiteY5" fmla="*/ 3096000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6800" h="3096000">
                <a:moveTo>
                  <a:pt x="0" y="0"/>
                </a:moveTo>
                <a:lnTo>
                  <a:pt x="5986800" y="0"/>
                </a:lnTo>
                <a:lnTo>
                  <a:pt x="5986800" y="2019600"/>
                </a:lnTo>
                <a:lnTo>
                  <a:pt x="205200" y="2019600"/>
                </a:lnTo>
                <a:lnTo>
                  <a:pt x="205200" y="3096000"/>
                </a:lnTo>
                <a:lnTo>
                  <a:pt x="0" y="3096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40000" rIns="648000" bIns="3600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21" name="text" descr="{&quot;templafy&quot;:{&quot;binding&quot;:&quot;UserProfile.DisplayName&quot;,&quot;type&quot;:&quot;text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 userDrawn="1"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2" name="text" descr="{&quot;templafy&quot;:{&quot;binding&quot;:&quot;UserProfile.Email&quot;,&quot;type&quot;:&quot;text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 userDrawn="1"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219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21" name="text" descr="{&quot;templafy&quot;:{&quot;binding&quot;:&quot;UserProfile.DisplayName&quot;,&quot;type&quot;:&quot;text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 userDrawn="1"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2" name="text" descr="{&quot;templafy&quot;:{&quot;binding&quot;:&quot;UserProfile.Email&quot;,&quot;type&quot;:&quot;text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 userDrawn="1"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A2939A-00A0-4C21-9393-DADBB5BAC7BF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8A1C3A-8ED6-490F-A84D-1746F472289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38762"/>
            <a:ext cx="96916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AE996-741F-42C6-B12A-16D74EE52D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77512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AE0577-D8AA-4F8B-9F4B-0389680206C9}"/>
              </a:ext>
            </a:extLst>
          </p:cNvPr>
          <p:cNvCxnSpPr>
            <a:cxnSpLocks/>
          </p:cNvCxnSpPr>
          <p:nvPr userDrawn="1"/>
        </p:nvCxnSpPr>
        <p:spPr>
          <a:xfrm>
            <a:off x="11868952" y="0"/>
            <a:ext cx="0" cy="65413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A65BBB4-30E9-4145-8860-C95F9F56A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4404" y="6358006"/>
            <a:ext cx="1882284" cy="3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59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4CAC1-E893-4219-9AA4-64F5EDA297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525" y="2046287"/>
            <a:ext cx="10895187" cy="4162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5498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838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accent3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15325241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0A6F2-33B9-468B-8C33-5C911B4B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FDCF0-F248-4239-8E0C-3CE19B47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7428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613646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9631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0172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6053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053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66052" y="5077014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996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390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769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4FEE-AE1E-4B16-924F-5CB6A27367DF}" type="datetime1">
              <a:rPr lang="lv-LV" smtClean="0"/>
              <a:t>07.05.25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915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362051"/>
      </p:ext>
    </p:extLst>
  </p:cSld>
  <p:clrMapOvr>
    <a:masterClrMapping/>
  </p:clrMapOvr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4194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753633"/>
      </p:ext>
    </p:extLst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4861"/>
      </p:ext>
    </p:extLst>
  </p:cSld>
  <p:clrMapOvr>
    <a:masterClrMapping/>
  </p:clrMapOvr>
  <p:hf hdr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7470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8153572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55482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lv-LV"/>
              <a:t>Colliers</a:t>
            </a:r>
            <a:endParaRPr lang="lv-LV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8420334"/>
      </p:ext>
    </p:extLst>
  </p:cSld>
  <p:clrMapOvr>
    <a:masterClrMapping/>
  </p:clrMapOvr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5/7/25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lv-LV"/>
              <a:t>Colliers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7716311"/>
      </p:ext>
    </p:extLst>
  </p:cSld>
  <p:clrMapOvr>
    <a:masterClrMapping/>
  </p:clrMapOvr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8832899"/>
      </p:ext>
    </p:extLst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0778961"/>
      </p:ext>
    </p:extLst>
  </p:cSld>
  <p:clrMapOvr>
    <a:masterClrMapping/>
  </p:clrMapOvr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  <a:endParaRPr lang="lv-LV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806699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accent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0E7878-9FDC-49B7-8852-D4754F87880A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5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E2D1B06-1447-4CFF-9AB2-DAE8C97B0E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6463" y="-1"/>
            <a:ext cx="6205538" cy="6858001"/>
          </a:xfrm>
          <a:custGeom>
            <a:avLst/>
            <a:gdLst>
              <a:gd name="connsiteX0" fmla="*/ 111916 w 6205538"/>
              <a:gd name="connsiteY0" fmla="*/ 6545780 h 6858001"/>
              <a:gd name="connsiteX1" fmla="*/ 6205538 w 6205538"/>
              <a:gd name="connsiteY1" fmla="*/ 6545780 h 6858001"/>
              <a:gd name="connsiteX2" fmla="*/ 6205538 w 6205538"/>
              <a:gd name="connsiteY2" fmla="*/ 6858001 h 6858001"/>
              <a:gd name="connsiteX3" fmla="*/ 2 w 6205538"/>
              <a:gd name="connsiteY3" fmla="*/ 6858001 h 6858001"/>
              <a:gd name="connsiteX4" fmla="*/ 2 w 6205538"/>
              <a:gd name="connsiteY4" fmla="*/ 6546192 h 6858001"/>
              <a:gd name="connsiteX5" fmla="*/ 111916 w 6205538"/>
              <a:gd name="connsiteY5" fmla="*/ 6546192 h 6858001"/>
              <a:gd name="connsiteX6" fmla="*/ 4706313 w 6205538"/>
              <a:gd name="connsiteY6" fmla="*/ 311073 h 6858001"/>
              <a:gd name="connsiteX7" fmla="*/ 4630737 w 6205538"/>
              <a:gd name="connsiteY7" fmla="*/ 386649 h 6858001"/>
              <a:gd name="connsiteX8" fmla="*/ 4630737 w 6205538"/>
              <a:gd name="connsiteY8" fmla="*/ 960381 h 6858001"/>
              <a:gd name="connsiteX9" fmla="*/ 4706313 w 6205538"/>
              <a:gd name="connsiteY9" fmla="*/ 1035957 h 6858001"/>
              <a:gd name="connsiteX10" fmla="*/ 5826943 w 6205538"/>
              <a:gd name="connsiteY10" fmla="*/ 1035957 h 6858001"/>
              <a:gd name="connsiteX11" fmla="*/ 5902519 w 6205538"/>
              <a:gd name="connsiteY11" fmla="*/ 960381 h 6858001"/>
              <a:gd name="connsiteX12" fmla="*/ 5902519 w 6205538"/>
              <a:gd name="connsiteY12" fmla="*/ 386649 h 6858001"/>
              <a:gd name="connsiteX13" fmla="*/ 5826943 w 6205538"/>
              <a:gd name="connsiteY13" fmla="*/ 311073 h 6858001"/>
              <a:gd name="connsiteX14" fmla="*/ 0 w 6205538"/>
              <a:gd name="connsiteY14" fmla="*/ 0 h 6858001"/>
              <a:gd name="connsiteX15" fmla="*/ 14287 w 6205538"/>
              <a:gd name="connsiteY15" fmla="*/ 0 h 6858001"/>
              <a:gd name="connsiteX16" fmla="*/ 14287 w 6205538"/>
              <a:gd name="connsiteY16" fmla="*/ 1 h 6858001"/>
              <a:gd name="connsiteX17" fmla="*/ 6205538 w 6205538"/>
              <a:gd name="connsiteY17" fmla="*/ 1 h 6858001"/>
              <a:gd name="connsiteX18" fmla="*/ 6205538 w 6205538"/>
              <a:gd name="connsiteY18" fmla="*/ 6531380 h 6858001"/>
              <a:gd name="connsiteX19" fmla="*/ 14287 w 6205538"/>
              <a:gd name="connsiteY19" fmla="*/ 6531380 h 6858001"/>
              <a:gd name="connsiteX20" fmla="*/ 14287 w 6205538"/>
              <a:gd name="connsiteY20" fmla="*/ 6531792 h 6858001"/>
              <a:gd name="connsiteX21" fmla="*/ 2 w 6205538"/>
              <a:gd name="connsiteY21" fmla="*/ 6531792 h 6858001"/>
              <a:gd name="connsiteX22" fmla="*/ 2 w 6205538"/>
              <a:gd name="connsiteY22" fmla="*/ 5563739 h 6858001"/>
              <a:gd name="connsiteX23" fmla="*/ 219076 w 6205538"/>
              <a:gd name="connsiteY23" fmla="*/ 5563739 h 6858001"/>
              <a:gd name="connsiteX24" fmla="*/ 219076 w 6205538"/>
              <a:gd name="connsiteY24" fmla="*/ 5558976 h 6858001"/>
              <a:gd name="connsiteX25" fmla="*/ 219076 w 6205538"/>
              <a:gd name="connsiteY25" fmla="*/ 4271223 h 6858001"/>
              <a:gd name="connsiteX26" fmla="*/ 219076 w 6205538"/>
              <a:gd name="connsiteY26" fmla="*/ 4266460 h 6858001"/>
              <a:gd name="connsiteX27" fmla="*/ 2 w 6205538"/>
              <a:gd name="connsiteY27" fmla="*/ 4266460 h 6858001"/>
              <a:gd name="connsiteX28" fmla="*/ 2 w 6205538"/>
              <a:gd name="connsiteY28" fmla="*/ 1 h 6858001"/>
              <a:gd name="connsiteX29" fmla="*/ 0 w 6205538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05538" h="6858001">
                <a:moveTo>
                  <a:pt x="111916" y="6545780"/>
                </a:moveTo>
                <a:lnTo>
                  <a:pt x="6205538" y="6545780"/>
                </a:lnTo>
                <a:lnTo>
                  <a:pt x="6205538" y="6858001"/>
                </a:lnTo>
                <a:lnTo>
                  <a:pt x="2" y="6858001"/>
                </a:lnTo>
                <a:lnTo>
                  <a:pt x="2" y="6546192"/>
                </a:lnTo>
                <a:lnTo>
                  <a:pt x="111916" y="6546192"/>
                </a:lnTo>
                <a:close/>
                <a:moveTo>
                  <a:pt x="4706313" y="311073"/>
                </a:moveTo>
                <a:cubicBezTo>
                  <a:pt x="4664574" y="311073"/>
                  <a:pt x="4630737" y="344910"/>
                  <a:pt x="4630737" y="386649"/>
                </a:cubicBezTo>
                <a:lnTo>
                  <a:pt x="4630737" y="960381"/>
                </a:lnTo>
                <a:cubicBezTo>
                  <a:pt x="4630737" y="1002120"/>
                  <a:pt x="4664574" y="1035957"/>
                  <a:pt x="4706313" y="1035957"/>
                </a:cubicBezTo>
                <a:lnTo>
                  <a:pt x="5826943" y="1035957"/>
                </a:lnTo>
                <a:cubicBezTo>
                  <a:pt x="5868682" y="1035957"/>
                  <a:pt x="5902519" y="1002120"/>
                  <a:pt x="5902519" y="960381"/>
                </a:cubicBezTo>
                <a:lnTo>
                  <a:pt x="5902519" y="386649"/>
                </a:lnTo>
                <a:cubicBezTo>
                  <a:pt x="5902519" y="344910"/>
                  <a:pt x="5868682" y="311073"/>
                  <a:pt x="5826943" y="311073"/>
                </a:cubicBezTo>
                <a:close/>
                <a:moveTo>
                  <a:pt x="0" y="0"/>
                </a:moveTo>
                <a:lnTo>
                  <a:pt x="14287" y="0"/>
                </a:lnTo>
                <a:lnTo>
                  <a:pt x="14287" y="1"/>
                </a:lnTo>
                <a:lnTo>
                  <a:pt x="6205538" y="1"/>
                </a:lnTo>
                <a:lnTo>
                  <a:pt x="6205538" y="6531380"/>
                </a:lnTo>
                <a:lnTo>
                  <a:pt x="14287" y="6531380"/>
                </a:lnTo>
                <a:lnTo>
                  <a:pt x="14287" y="6531792"/>
                </a:lnTo>
                <a:lnTo>
                  <a:pt x="2" y="6531792"/>
                </a:lnTo>
                <a:lnTo>
                  <a:pt x="2" y="5563739"/>
                </a:lnTo>
                <a:lnTo>
                  <a:pt x="219076" y="5563739"/>
                </a:lnTo>
                <a:lnTo>
                  <a:pt x="219076" y="5558976"/>
                </a:lnTo>
                <a:lnTo>
                  <a:pt x="219076" y="4271223"/>
                </a:lnTo>
                <a:lnTo>
                  <a:pt x="219076" y="4266460"/>
                </a:lnTo>
                <a:lnTo>
                  <a:pt x="2" y="4266460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D94BF0-14F1-426B-8B17-7DF83736631F}"/>
              </a:ext>
            </a:extLst>
          </p:cNvPr>
          <p:cNvSpPr/>
          <p:nvPr userDrawn="1"/>
        </p:nvSpPr>
        <p:spPr>
          <a:xfrm>
            <a:off x="-3" y="2380"/>
            <a:ext cx="5986465" cy="6858001"/>
          </a:xfrm>
          <a:custGeom>
            <a:avLst/>
            <a:gdLst>
              <a:gd name="connsiteX0" fmla="*/ 0 w 5986465"/>
              <a:gd name="connsiteY0" fmla="*/ 4360915 h 6858001"/>
              <a:gd name="connsiteX1" fmla="*/ 1 w 5986465"/>
              <a:gd name="connsiteY1" fmla="*/ 4360915 h 6858001"/>
              <a:gd name="connsiteX2" fmla="*/ 1 w 5986465"/>
              <a:gd name="connsiteY2" fmla="*/ 5556595 h 6858001"/>
              <a:gd name="connsiteX3" fmla="*/ 3 w 5986465"/>
              <a:gd name="connsiteY3" fmla="*/ 5556595 h 6858001"/>
              <a:gd name="connsiteX4" fmla="*/ 3 w 5986465"/>
              <a:gd name="connsiteY4" fmla="*/ 5563496 h 6858001"/>
              <a:gd name="connsiteX5" fmla="*/ 5986465 w 5986465"/>
              <a:gd name="connsiteY5" fmla="*/ 5563496 h 6858001"/>
              <a:gd name="connsiteX6" fmla="*/ 5986465 w 5986465"/>
              <a:gd name="connsiteY6" fmla="*/ 6858001 h 6858001"/>
              <a:gd name="connsiteX7" fmla="*/ 0 w 5986465"/>
              <a:gd name="connsiteY7" fmla="*/ 6858001 h 6858001"/>
              <a:gd name="connsiteX8" fmla="*/ 0 w 5986465"/>
              <a:gd name="connsiteY8" fmla="*/ 0 h 6858001"/>
              <a:gd name="connsiteX9" fmla="*/ 5986465 w 5986465"/>
              <a:gd name="connsiteY9" fmla="*/ 0 h 6858001"/>
              <a:gd name="connsiteX10" fmla="*/ 5986465 w 5986465"/>
              <a:gd name="connsiteY10" fmla="*/ 4264079 h 6858001"/>
              <a:gd name="connsiteX11" fmla="*/ 1 w 5986465"/>
              <a:gd name="connsiteY11" fmla="*/ 4264079 h 6858001"/>
              <a:gd name="connsiteX12" fmla="*/ 1 w 5986465"/>
              <a:gd name="connsiteY12" fmla="*/ 4269217 h 6858001"/>
              <a:gd name="connsiteX13" fmla="*/ 0 w 5986465"/>
              <a:gd name="connsiteY13" fmla="*/ 426921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6465" h="6858001">
                <a:moveTo>
                  <a:pt x="0" y="4360915"/>
                </a:moveTo>
                <a:lnTo>
                  <a:pt x="1" y="4360915"/>
                </a:lnTo>
                <a:lnTo>
                  <a:pt x="1" y="5556595"/>
                </a:lnTo>
                <a:lnTo>
                  <a:pt x="3" y="5556595"/>
                </a:lnTo>
                <a:lnTo>
                  <a:pt x="3" y="5563496"/>
                </a:lnTo>
                <a:lnTo>
                  <a:pt x="5986465" y="5563496"/>
                </a:lnTo>
                <a:lnTo>
                  <a:pt x="5986465" y="6858001"/>
                </a:lnTo>
                <a:lnTo>
                  <a:pt x="0" y="6858001"/>
                </a:lnTo>
                <a:close/>
                <a:moveTo>
                  <a:pt x="0" y="0"/>
                </a:moveTo>
                <a:lnTo>
                  <a:pt x="5986465" y="0"/>
                </a:lnTo>
                <a:lnTo>
                  <a:pt x="5986465" y="4264079"/>
                </a:lnTo>
                <a:lnTo>
                  <a:pt x="1" y="4264079"/>
                </a:lnTo>
                <a:lnTo>
                  <a:pt x="1" y="4269217"/>
                </a:lnTo>
                <a:lnTo>
                  <a:pt x="0" y="42692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8F31F-AC62-4E93-B32F-8D23A52168C1}"/>
              </a:ext>
            </a:extLst>
          </p:cNvPr>
          <p:cNvCxnSpPr>
            <a:cxnSpLocks/>
          </p:cNvCxnSpPr>
          <p:nvPr userDrawn="1"/>
        </p:nvCxnSpPr>
        <p:spPr>
          <a:xfrm>
            <a:off x="323048" y="-8018"/>
            <a:ext cx="0" cy="40584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F484C5-EEE2-4A10-AF61-B925E779D81B}"/>
              </a:ext>
            </a:extLst>
          </p:cNvPr>
          <p:cNvCxnSpPr>
            <a:cxnSpLocks/>
          </p:cNvCxnSpPr>
          <p:nvPr userDrawn="1"/>
        </p:nvCxnSpPr>
        <p:spPr>
          <a:xfrm flipH="1">
            <a:off x="2483417" y="6538762"/>
            <a:ext cx="9708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CD37C-1E88-4BE4-9BD4-35E03C100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604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64FE92-2605-4209-BCF6-8EE9F464CC27}"/>
              </a:ext>
            </a:extLst>
          </p:cNvPr>
          <p:cNvCxnSpPr>
            <a:cxnSpLocks/>
          </p:cNvCxnSpPr>
          <p:nvPr userDrawn="1"/>
        </p:nvCxnSpPr>
        <p:spPr>
          <a:xfrm>
            <a:off x="323048" y="5768502"/>
            <a:ext cx="0" cy="7728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511A47CD-5114-4DD4-BD85-B1A5B922F9C2}"/>
              </a:ext>
            </a:extLst>
          </p:cNvPr>
          <p:cNvSpPr txBox="1"/>
          <p:nvPr userDrawn="1"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55562C-34B0-46C8-BB0F-05B7F7D25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795" y="6358007"/>
            <a:ext cx="1870175" cy="372174"/>
          </a:xfrm>
          <a:prstGeom prst="rect">
            <a:avLst/>
          </a:prstGeom>
        </p:spPr>
      </p:pic>
      <p:sp>
        <p:nvSpPr>
          <p:cNvPr id="18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A62A1E8-6E87-4939-B7E1-2BAF1B75776D}"/>
              </a:ext>
            </a:extLst>
          </p:cNvPr>
          <p:cNvSpPr txBox="1"/>
          <p:nvPr userDrawn="1"/>
        </p:nvSpPr>
        <p:spPr>
          <a:xfrm>
            <a:off x="612279" y="1830349"/>
            <a:ext cx="5129796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027A8407-8AD8-4DAD-A4E9-AD623F6FAAEA}"/>
              </a:ext>
            </a:extLst>
          </p:cNvPr>
          <p:cNvSpPr txBox="1"/>
          <p:nvPr userDrawn="1"/>
        </p:nvSpPr>
        <p:spPr>
          <a:xfrm>
            <a:off x="628104" y="3385233"/>
            <a:ext cx="512883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3E2B83-D6AB-4AD9-9B4B-4519AFA5B4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950E65F-D27B-4B37-82E6-065FC684A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287602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E8452D-0BE0-42AA-A816-68ED94832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3199" cy="6861600"/>
          </a:xfrm>
          <a:custGeom>
            <a:avLst/>
            <a:gdLst>
              <a:gd name="connsiteX0" fmla="*/ 11860224 w 12193199"/>
              <a:gd name="connsiteY0" fmla="*/ 5768019 h 6861600"/>
              <a:gd name="connsiteX1" fmla="*/ 11860224 w 12193199"/>
              <a:gd name="connsiteY1" fmla="*/ 6526743 h 6861600"/>
              <a:gd name="connsiteX2" fmla="*/ 11583393 w 12193199"/>
              <a:gd name="connsiteY2" fmla="*/ 6526743 h 6861600"/>
              <a:gd name="connsiteX3" fmla="*/ 11583393 w 12193199"/>
              <a:gd name="connsiteY3" fmla="*/ 6541143 h 6861600"/>
              <a:gd name="connsiteX4" fmla="*/ 11860224 w 12193199"/>
              <a:gd name="connsiteY4" fmla="*/ 6541143 h 6861600"/>
              <a:gd name="connsiteX5" fmla="*/ 11860224 w 12193199"/>
              <a:gd name="connsiteY5" fmla="*/ 6542019 h 6861600"/>
              <a:gd name="connsiteX6" fmla="*/ 11874624 w 12193199"/>
              <a:gd name="connsiteY6" fmla="*/ 6542019 h 6861600"/>
              <a:gd name="connsiteX7" fmla="*/ 11874624 w 12193199"/>
              <a:gd name="connsiteY7" fmla="*/ 5768019 h 6861600"/>
              <a:gd name="connsiteX8" fmla="*/ 6206398 w 12193199"/>
              <a:gd name="connsiteY8" fmla="*/ 2246400 h 6861600"/>
              <a:gd name="connsiteX9" fmla="*/ 6206398 w 12193199"/>
              <a:gd name="connsiteY9" fmla="*/ 5342400 h 6861600"/>
              <a:gd name="connsiteX10" fmla="*/ 6411598 w 12193199"/>
              <a:gd name="connsiteY10" fmla="*/ 5342400 h 6861600"/>
              <a:gd name="connsiteX11" fmla="*/ 6411598 w 12193199"/>
              <a:gd name="connsiteY11" fmla="*/ 5556637 h 6861600"/>
              <a:gd name="connsiteX12" fmla="*/ 12193198 w 12193199"/>
              <a:gd name="connsiteY12" fmla="*/ 5556637 h 6861600"/>
              <a:gd name="connsiteX13" fmla="*/ 12193198 w 12193199"/>
              <a:gd name="connsiteY13" fmla="*/ 5342400 h 6861600"/>
              <a:gd name="connsiteX14" fmla="*/ 12193198 w 12193199"/>
              <a:gd name="connsiteY14" fmla="*/ 4266000 h 6861600"/>
              <a:gd name="connsiteX15" fmla="*/ 12193198 w 12193199"/>
              <a:gd name="connsiteY15" fmla="*/ 2246400 h 6861600"/>
              <a:gd name="connsiteX16" fmla="*/ 376999 w 12193199"/>
              <a:gd name="connsiteY16" fmla="*/ 311072 h 6861600"/>
              <a:gd name="connsiteX17" fmla="*/ 301430 w 12193199"/>
              <a:gd name="connsiteY17" fmla="*/ 386641 h 6861600"/>
              <a:gd name="connsiteX18" fmla="*/ 301430 w 12193199"/>
              <a:gd name="connsiteY18" fmla="*/ 960386 h 6861600"/>
              <a:gd name="connsiteX19" fmla="*/ 376999 w 12193199"/>
              <a:gd name="connsiteY19" fmla="*/ 1035955 h 6861600"/>
              <a:gd name="connsiteX20" fmla="*/ 1497644 w 12193199"/>
              <a:gd name="connsiteY20" fmla="*/ 1035955 h 6861600"/>
              <a:gd name="connsiteX21" fmla="*/ 1573213 w 12193199"/>
              <a:gd name="connsiteY21" fmla="*/ 960386 h 6861600"/>
              <a:gd name="connsiteX22" fmla="*/ 1573213 w 12193199"/>
              <a:gd name="connsiteY22" fmla="*/ 386641 h 6861600"/>
              <a:gd name="connsiteX23" fmla="*/ 1497644 w 12193199"/>
              <a:gd name="connsiteY23" fmla="*/ 311072 h 6861600"/>
              <a:gd name="connsiteX24" fmla="*/ 0 w 12193199"/>
              <a:gd name="connsiteY24" fmla="*/ 0 h 6861600"/>
              <a:gd name="connsiteX25" fmla="*/ 11867253 w 12193199"/>
              <a:gd name="connsiteY25" fmla="*/ 0 h 6861600"/>
              <a:gd name="connsiteX26" fmla="*/ 11867253 w 12193199"/>
              <a:gd name="connsiteY26" fmla="*/ 2037600 h 6861600"/>
              <a:gd name="connsiteX27" fmla="*/ 11881653 w 12193199"/>
              <a:gd name="connsiteY27" fmla="*/ 2037600 h 6861600"/>
              <a:gd name="connsiteX28" fmla="*/ 11881653 w 12193199"/>
              <a:gd name="connsiteY28" fmla="*/ 0 h 6861600"/>
              <a:gd name="connsiteX29" fmla="*/ 12193199 w 12193199"/>
              <a:gd name="connsiteY29" fmla="*/ 0 h 6861600"/>
              <a:gd name="connsiteX30" fmla="*/ 12193199 w 12193199"/>
              <a:gd name="connsiteY30" fmla="*/ 6861600 h 6861600"/>
              <a:gd name="connsiteX31" fmla="*/ 0 w 12193199"/>
              <a:gd name="connsiteY31" fmla="*/ 6861600 h 6861600"/>
              <a:gd name="connsiteX32" fmla="*/ 0 w 12193199"/>
              <a:gd name="connsiteY32" fmla="*/ 6541143 h 6861600"/>
              <a:gd name="connsiteX33" fmla="*/ 9709196 w 12193199"/>
              <a:gd name="connsiteY33" fmla="*/ 6541143 h 6861600"/>
              <a:gd name="connsiteX34" fmla="*/ 9709196 w 12193199"/>
              <a:gd name="connsiteY34" fmla="*/ 6526743 h 6861600"/>
              <a:gd name="connsiteX35" fmla="*/ 0 w 12193199"/>
              <a:gd name="connsiteY35" fmla="*/ 652674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3199" h="6861600">
                <a:moveTo>
                  <a:pt x="11860224" y="5768019"/>
                </a:moveTo>
                <a:lnTo>
                  <a:pt x="11860224" y="6526743"/>
                </a:lnTo>
                <a:lnTo>
                  <a:pt x="11583393" y="6526743"/>
                </a:lnTo>
                <a:lnTo>
                  <a:pt x="11583393" y="6541143"/>
                </a:lnTo>
                <a:lnTo>
                  <a:pt x="11860224" y="6541143"/>
                </a:lnTo>
                <a:lnTo>
                  <a:pt x="11860224" y="6542019"/>
                </a:lnTo>
                <a:lnTo>
                  <a:pt x="11874624" y="6542019"/>
                </a:lnTo>
                <a:lnTo>
                  <a:pt x="11874624" y="5768019"/>
                </a:lnTo>
                <a:close/>
                <a:moveTo>
                  <a:pt x="6206398" y="2246400"/>
                </a:moveTo>
                <a:lnTo>
                  <a:pt x="6206398" y="5342400"/>
                </a:lnTo>
                <a:lnTo>
                  <a:pt x="6411598" y="5342400"/>
                </a:lnTo>
                <a:lnTo>
                  <a:pt x="6411598" y="5556637"/>
                </a:lnTo>
                <a:lnTo>
                  <a:pt x="12193198" y="5556637"/>
                </a:lnTo>
                <a:lnTo>
                  <a:pt x="12193198" y="5342400"/>
                </a:lnTo>
                <a:lnTo>
                  <a:pt x="12193198" y="4266000"/>
                </a:lnTo>
                <a:lnTo>
                  <a:pt x="12193198" y="2246400"/>
                </a:lnTo>
                <a:close/>
                <a:moveTo>
                  <a:pt x="376999" y="311072"/>
                </a:moveTo>
                <a:cubicBezTo>
                  <a:pt x="335263" y="311072"/>
                  <a:pt x="301430" y="344905"/>
                  <a:pt x="301430" y="386641"/>
                </a:cubicBezTo>
                <a:lnTo>
                  <a:pt x="301430" y="960386"/>
                </a:lnTo>
                <a:cubicBezTo>
                  <a:pt x="301430" y="1002122"/>
                  <a:pt x="335263" y="1035955"/>
                  <a:pt x="376999" y="1035955"/>
                </a:cubicBezTo>
                <a:lnTo>
                  <a:pt x="1497644" y="1035955"/>
                </a:lnTo>
                <a:cubicBezTo>
                  <a:pt x="1539380" y="1035955"/>
                  <a:pt x="1573213" y="1002122"/>
                  <a:pt x="1573213" y="960386"/>
                </a:cubicBezTo>
                <a:lnTo>
                  <a:pt x="1573213" y="386641"/>
                </a:lnTo>
                <a:cubicBezTo>
                  <a:pt x="1573213" y="344905"/>
                  <a:pt x="1539380" y="311072"/>
                  <a:pt x="1497644" y="311072"/>
                </a:cubicBezTo>
                <a:close/>
                <a:moveTo>
                  <a:pt x="0" y="0"/>
                </a:moveTo>
                <a:lnTo>
                  <a:pt x="11867253" y="0"/>
                </a:lnTo>
                <a:lnTo>
                  <a:pt x="11867253" y="2037600"/>
                </a:lnTo>
                <a:lnTo>
                  <a:pt x="11881653" y="2037600"/>
                </a:lnTo>
                <a:lnTo>
                  <a:pt x="11881653" y="0"/>
                </a:lnTo>
                <a:lnTo>
                  <a:pt x="12193199" y="0"/>
                </a:lnTo>
                <a:lnTo>
                  <a:pt x="12193199" y="6861600"/>
                </a:lnTo>
                <a:lnTo>
                  <a:pt x="0" y="6861600"/>
                </a:lnTo>
                <a:lnTo>
                  <a:pt x="0" y="6541143"/>
                </a:lnTo>
                <a:lnTo>
                  <a:pt x="9709196" y="6541143"/>
                </a:lnTo>
                <a:lnTo>
                  <a:pt x="9709196" y="6526743"/>
                </a:lnTo>
                <a:lnTo>
                  <a:pt x="0" y="65267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48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40E1ED61-DDEF-42F4-9929-C0C4972541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2750" y="6367532"/>
            <a:ext cx="1850760" cy="36271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F0967B1F-78AC-41F5-BB2E-FB6C78E1A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5200" y="2247627"/>
            <a:ext cx="5986800" cy="3096000"/>
          </a:xfrm>
          <a:custGeom>
            <a:avLst/>
            <a:gdLst>
              <a:gd name="connsiteX0" fmla="*/ 0 w 5986800"/>
              <a:gd name="connsiteY0" fmla="*/ 0 h 3096000"/>
              <a:gd name="connsiteX1" fmla="*/ 5986800 w 5986800"/>
              <a:gd name="connsiteY1" fmla="*/ 0 h 3096000"/>
              <a:gd name="connsiteX2" fmla="*/ 5986800 w 5986800"/>
              <a:gd name="connsiteY2" fmla="*/ 2019600 h 3096000"/>
              <a:gd name="connsiteX3" fmla="*/ 205200 w 5986800"/>
              <a:gd name="connsiteY3" fmla="*/ 2019600 h 3096000"/>
              <a:gd name="connsiteX4" fmla="*/ 205200 w 5986800"/>
              <a:gd name="connsiteY4" fmla="*/ 3096000 h 3096000"/>
              <a:gd name="connsiteX5" fmla="*/ 0 w 5986800"/>
              <a:gd name="connsiteY5" fmla="*/ 3096000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6800" h="3096000">
                <a:moveTo>
                  <a:pt x="0" y="0"/>
                </a:moveTo>
                <a:lnTo>
                  <a:pt x="5986800" y="0"/>
                </a:lnTo>
                <a:lnTo>
                  <a:pt x="5986800" y="2019600"/>
                </a:lnTo>
                <a:lnTo>
                  <a:pt x="205200" y="2019600"/>
                </a:lnTo>
                <a:lnTo>
                  <a:pt x="205200" y="3096000"/>
                </a:lnTo>
                <a:lnTo>
                  <a:pt x="0" y="3096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40000" rIns="648000" bIns="3600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21" name="text" descr="{&quot;templafy&quot;:{&quot;binding&quot;:&quot;UserProfile.DisplayName&quot;,&quot;type&quot;:&quot;text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 userDrawn="1"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2" name="text" descr="{&quot;templafy&quot;:{&quot;binding&quot;:&quot;UserProfile.Email&quot;,&quot;type&quot;:&quot;text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 userDrawn="1"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21" name="text" descr="{&quot;templafy&quot;:{&quot;binding&quot;:&quot;UserProfile.DisplayName&quot;,&quot;type&quot;:&quot;text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 userDrawn="1"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2" name="text" descr="{&quot;templafy&quot;:{&quot;binding&quot;:&quot;UserProfile.Email&quot;,&quot;type&quot;:&quot;text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 userDrawn="1"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A2939A-00A0-4C21-9393-DADBB5BAC7BF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8A1C3A-8ED6-490F-A84D-1746F472289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38762"/>
            <a:ext cx="96916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AE996-741F-42C6-B12A-16D74EE52D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77512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AE0577-D8AA-4F8B-9F4B-0389680206C9}"/>
              </a:ext>
            </a:extLst>
          </p:cNvPr>
          <p:cNvCxnSpPr>
            <a:cxnSpLocks/>
          </p:cNvCxnSpPr>
          <p:nvPr userDrawn="1"/>
        </p:nvCxnSpPr>
        <p:spPr>
          <a:xfrm>
            <a:off x="11868952" y="0"/>
            <a:ext cx="0" cy="65413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A65BBB4-30E9-4145-8860-C95F9F56A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4404" y="6358006"/>
            <a:ext cx="1882284" cy="3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4CAC1-E893-4219-9AA4-64F5EDA297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525" y="2046287"/>
            <a:ext cx="10895187" cy="4162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310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0A6F2-33B9-468B-8C33-5C911B4B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FDCF0-F248-4239-8E0C-3CE19B47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613646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9631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0172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6053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053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66052" y="5077014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4E91EB5-5D89-4D35-A466-03BCDF98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315784 w 12191999"/>
              <a:gd name="connsiteY0" fmla="*/ 5769768 h 6858000"/>
              <a:gd name="connsiteX1" fmla="*/ 315784 w 12191999"/>
              <a:gd name="connsiteY1" fmla="*/ 6543768 h 6858000"/>
              <a:gd name="connsiteX2" fmla="*/ 320399 w 12191999"/>
              <a:gd name="connsiteY2" fmla="*/ 6543768 h 6858000"/>
              <a:gd name="connsiteX3" fmla="*/ 320399 w 12191999"/>
              <a:gd name="connsiteY3" fmla="*/ 6544699 h 6858000"/>
              <a:gd name="connsiteX4" fmla="*/ 608399 w 12191999"/>
              <a:gd name="connsiteY4" fmla="*/ 6544699 h 6858000"/>
              <a:gd name="connsiteX5" fmla="*/ 608399 w 12191999"/>
              <a:gd name="connsiteY5" fmla="*/ 6530299 h 6858000"/>
              <a:gd name="connsiteX6" fmla="*/ 330184 w 12191999"/>
              <a:gd name="connsiteY6" fmla="*/ 6530299 h 6858000"/>
              <a:gd name="connsiteX7" fmla="*/ 330184 w 12191999"/>
              <a:gd name="connsiteY7" fmla="*/ 5769768 h 6858000"/>
              <a:gd name="connsiteX8" fmla="*/ 10692774 w 12191999"/>
              <a:gd name="connsiteY8" fmla="*/ 311072 h 6858000"/>
              <a:gd name="connsiteX9" fmla="*/ 10617198 w 12191999"/>
              <a:gd name="connsiteY9" fmla="*/ 386648 h 6858000"/>
              <a:gd name="connsiteX10" fmla="*/ 10617198 w 12191999"/>
              <a:gd name="connsiteY10" fmla="*/ 960380 h 6858000"/>
              <a:gd name="connsiteX11" fmla="*/ 10692774 w 12191999"/>
              <a:gd name="connsiteY11" fmla="*/ 1035956 h 6858000"/>
              <a:gd name="connsiteX12" fmla="*/ 11813404 w 12191999"/>
              <a:gd name="connsiteY12" fmla="*/ 1035956 h 6858000"/>
              <a:gd name="connsiteX13" fmla="*/ 11888980 w 12191999"/>
              <a:gd name="connsiteY13" fmla="*/ 960380 h 6858000"/>
              <a:gd name="connsiteX14" fmla="*/ 11888980 w 12191999"/>
              <a:gd name="connsiteY14" fmla="*/ 386648 h 6858000"/>
              <a:gd name="connsiteX15" fmla="*/ 11813404 w 12191999"/>
              <a:gd name="connsiteY15" fmla="*/ 311072 h 6858000"/>
              <a:gd name="connsiteX16" fmla="*/ 0 w 12191999"/>
              <a:gd name="connsiteY16" fmla="*/ 0 h 6858000"/>
              <a:gd name="connsiteX17" fmla="*/ 312254 w 12191999"/>
              <a:gd name="connsiteY17" fmla="*/ 0 h 6858000"/>
              <a:gd name="connsiteX18" fmla="*/ 312254 w 12191999"/>
              <a:gd name="connsiteY18" fmla="*/ 1116000 h 6858000"/>
              <a:gd name="connsiteX19" fmla="*/ 328129 w 12191999"/>
              <a:gd name="connsiteY19" fmla="*/ 1116000 h 6858000"/>
              <a:gd name="connsiteX20" fmla="*/ 328129 w 12191999"/>
              <a:gd name="connsiteY20" fmla="*/ 0 h 6858000"/>
              <a:gd name="connsiteX21" fmla="*/ 12191999 w 12191999"/>
              <a:gd name="connsiteY21" fmla="*/ 0 h 6858000"/>
              <a:gd name="connsiteX22" fmla="*/ 12191999 w 12191999"/>
              <a:gd name="connsiteY22" fmla="*/ 6531379 h 6858000"/>
              <a:gd name="connsiteX23" fmla="*/ 2482800 w 12191999"/>
              <a:gd name="connsiteY23" fmla="*/ 6531379 h 6858000"/>
              <a:gd name="connsiteX24" fmla="*/ 2482800 w 12191999"/>
              <a:gd name="connsiteY24" fmla="*/ 6545779 h 6858000"/>
              <a:gd name="connsiteX25" fmla="*/ 12191999 w 12191999"/>
              <a:gd name="connsiteY25" fmla="*/ 6545779 h 6858000"/>
              <a:gd name="connsiteX26" fmla="*/ 12191999 w 12191999"/>
              <a:gd name="connsiteY26" fmla="*/ 6858000 h 6858000"/>
              <a:gd name="connsiteX27" fmla="*/ 0 w 12191999"/>
              <a:gd name="connsiteY27" fmla="*/ 6858000 h 6858000"/>
              <a:gd name="connsiteX28" fmla="*/ 0 w 12191999"/>
              <a:gd name="connsiteY28" fmla="*/ 5558975 h 6858000"/>
              <a:gd name="connsiteX29" fmla="*/ 5780477 w 12191999"/>
              <a:gd name="connsiteY29" fmla="*/ 5558975 h 6858000"/>
              <a:gd name="connsiteX30" fmla="*/ 5780477 w 12191999"/>
              <a:gd name="connsiteY30" fmla="*/ 5342400 h 6858000"/>
              <a:gd name="connsiteX31" fmla="*/ 5986803 w 12191999"/>
              <a:gd name="connsiteY31" fmla="*/ 5342400 h 6858000"/>
              <a:gd name="connsiteX32" fmla="*/ 5986803 w 12191999"/>
              <a:gd name="connsiteY32" fmla="*/ 1317600 h 6858000"/>
              <a:gd name="connsiteX33" fmla="*/ 0 w 12191999"/>
              <a:gd name="connsiteY33" fmla="*/ 1317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1999" h="6858000">
                <a:moveTo>
                  <a:pt x="315784" y="5769768"/>
                </a:moveTo>
                <a:lnTo>
                  <a:pt x="315784" y="6543768"/>
                </a:lnTo>
                <a:lnTo>
                  <a:pt x="320399" y="6543768"/>
                </a:lnTo>
                <a:lnTo>
                  <a:pt x="320399" y="6544699"/>
                </a:lnTo>
                <a:lnTo>
                  <a:pt x="608399" y="6544699"/>
                </a:lnTo>
                <a:lnTo>
                  <a:pt x="608399" y="6530299"/>
                </a:lnTo>
                <a:lnTo>
                  <a:pt x="330184" y="6530299"/>
                </a:lnTo>
                <a:lnTo>
                  <a:pt x="330184" y="5769768"/>
                </a:lnTo>
                <a:close/>
                <a:moveTo>
                  <a:pt x="10692774" y="311072"/>
                </a:moveTo>
                <a:cubicBezTo>
                  <a:pt x="10651035" y="311072"/>
                  <a:pt x="10617198" y="344909"/>
                  <a:pt x="10617198" y="386648"/>
                </a:cubicBezTo>
                <a:lnTo>
                  <a:pt x="10617198" y="960380"/>
                </a:lnTo>
                <a:cubicBezTo>
                  <a:pt x="10617198" y="1002119"/>
                  <a:pt x="10651035" y="1035956"/>
                  <a:pt x="10692774" y="1035956"/>
                </a:cubicBezTo>
                <a:lnTo>
                  <a:pt x="11813404" y="1035956"/>
                </a:lnTo>
                <a:cubicBezTo>
                  <a:pt x="11855143" y="1035956"/>
                  <a:pt x="11888980" y="1002119"/>
                  <a:pt x="11888980" y="960380"/>
                </a:cubicBezTo>
                <a:lnTo>
                  <a:pt x="11888980" y="386648"/>
                </a:lnTo>
                <a:cubicBezTo>
                  <a:pt x="11888980" y="344909"/>
                  <a:pt x="11855143" y="311072"/>
                  <a:pt x="11813404" y="311072"/>
                </a:cubicBezTo>
                <a:close/>
                <a:moveTo>
                  <a:pt x="0" y="0"/>
                </a:moveTo>
                <a:lnTo>
                  <a:pt x="312254" y="0"/>
                </a:lnTo>
                <a:lnTo>
                  <a:pt x="312254" y="1116000"/>
                </a:lnTo>
                <a:lnTo>
                  <a:pt x="328129" y="1116000"/>
                </a:lnTo>
                <a:lnTo>
                  <a:pt x="328129" y="0"/>
                </a:lnTo>
                <a:lnTo>
                  <a:pt x="12191999" y="0"/>
                </a:lnTo>
                <a:lnTo>
                  <a:pt x="12191999" y="6531379"/>
                </a:lnTo>
                <a:lnTo>
                  <a:pt x="2482800" y="6531379"/>
                </a:lnTo>
                <a:lnTo>
                  <a:pt x="2482800" y="6545779"/>
                </a:lnTo>
                <a:lnTo>
                  <a:pt x="12191999" y="6545779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558975"/>
                </a:lnTo>
                <a:lnTo>
                  <a:pt x="5780477" y="5558975"/>
                </a:lnTo>
                <a:lnTo>
                  <a:pt x="5780477" y="5342400"/>
                </a:lnTo>
                <a:lnTo>
                  <a:pt x="5986803" y="5342400"/>
                </a:lnTo>
                <a:lnTo>
                  <a:pt x="5986803" y="1317600"/>
                </a:lnTo>
                <a:lnTo>
                  <a:pt x="0" y="1317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E1CF834-FC02-444D-BE8A-776D0DB5691C}"/>
              </a:ext>
            </a:extLst>
          </p:cNvPr>
          <p:cNvSpPr/>
          <p:nvPr/>
        </p:nvSpPr>
        <p:spPr>
          <a:xfrm>
            <a:off x="6350" y="1321723"/>
            <a:ext cx="5986800" cy="4066103"/>
          </a:xfrm>
          <a:custGeom>
            <a:avLst/>
            <a:gdLst>
              <a:gd name="connsiteX0" fmla="*/ 0 w 5986800"/>
              <a:gd name="connsiteY0" fmla="*/ 0 h 4066103"/>
              <a:gd name="connsiteX1" fmla="*/ 5986800 w 5986800"/>
              <a:gd name="connsiteY1" fmla="*/ 0 h 4066103"/>
              <a:gd name="connsiteX2" fmla="*/ 5986800 w 5986800"/>
              <a:gd name="connsiteY2" fmla="*/ 1117006 h 4066103"/>
              <a:gd name="connsiteX3" fmla="*/ 5986800 w 5986800"/>
              <a:gd name="connsiteY3" fmla="*/ 2949097 h 4066103"/>
              <a:gd name="connsiteX4" fmla="*/ 5986800 w 5986800"/>
              <a:gd name="connsiteY4" fmla="*/ 4066103 h 4066103"/>
              <a:gd name="connsiteX5" fmla="*/ 5781600 w 5986800"/>
              <a:gd name="connsiteY5" fmla="*/ 4066103 h 4066103"/>
              <a:gd name="connsiteX6" fmla="*/ 5781600 w 5986800"/>
              <a:gd name="connsiteY6" fmla="*/ 2949600 h 4066103"/>
              <a:gd name="connsiteX7" fmla="*/ 5776530 w 5986800"/>
              <a:gd name="connsiteY7" fmla="*/ 2949600 h 4066103"/>
              <a:gd name="connsiteX8" fmla="*/ 5776530 w 5986800"/>
              <a:gd name="connsiteY8" fmla="*/ 2949097 h 4066103"/>
              <a:gd name="connsiteX9" fmla="*/ 0 w 5986800"/>
              <a:gd name="connsiteY9" fmla="*/ 2949097 h 406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800" h="4066103">
                <a:moveTo>
                  <a:pt x="0" y="0"/>
                </a:moveTo>
                <a:lnTo>
                  <a:pt x="5986800" y="0"/>
                </a:lnTo>
                <a:lnTo>
                  <a:pt x="5986800" y="1117006"/>
                </a:lnTo>
                <a:lnTo>
                  <a:pt x="5986800" y="2949097"/>
                </a:lnTo>
                <a:lnTo>
                  <a:pt x="5986800" y="4066103"/>
                </a:lnTo>
                <a:lnTo>
                  <a:pt x="5781600" y="4066103"/>
                </a:lnTo>
                <a:lnTo>
                  <a:pt x="5781600" y="2949600"/>
                </a:lnTo>
                <a:lnTo>
                  <a:pt x="5776530" y="2949600"/>
                </a:lnTo>
                <a:lnTo>
                  <a:pt x="5776530" y="2949097"/>
                </a:lnTo>
                <a:lnTo>
                  <a:pt x="0" y="294909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E402472-E597-495E-BF52-A5E9621E0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242" y="6367532"/>
            <a:ext cx="1857468" cy="36402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sp>
        <p:nvSpPr>
          <p:cNvPr id="2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86848EF-D8DD-4EDF-979C-6FE54A6EF461}"/>
              </a:ext>
            </a:extLst>
          </p:cNvPr>
          <p:cNvSpPr txBox="1"/>
          <p:nvPr/>
        </p:nvSpPr>
        <p:spPr>
          <a:xfrm>
            <a:off x="605242" y="1830349"/>
            <a:ext cx="5151691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AE830216-5CF5-472C-B178-9453C28321B7}"/>
              </a:ext>
            </a:extLst>
          </p:cNvPr>
          <p:cNvSpPr txBox="1"/>
          <p:nvPr/>
        </p:nvSpPr>
        <p:spPr>
          <a:xfrm>
            <a:off x="628104" y="3385233"/>
            <a:ext cx="515169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D3E86DBF-1CBA-412E-9F16-C01F32DF081A}"/>
              </a:ext>
            </a:extLst>
          </p:cNvPr>
          <p:cNvSpPr txBox="1"/>
          <p:nvPr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010C0-D821-4BD3-A937-548F49F8A7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01EB625-C77C-44CF-9F22-69F0943C7A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228784062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E2D1B06-1447-4CFF-9AB2-DAE8C97B0E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6463" y="-1"/>
            <a:ext cx="6205538" cy="6858001"/>
          </a:xfrm>
          <a:custGeom>
            <a:avLst/>
            <a:gdLst>
              <a:gd name="connsiteX0" fmla="*/ 111916 w 6205538"/>
              <a:gd name="connsiteY0" fmla="*/ 6545780 h 6858001"/>
              <a:gd name="connsiteX1" fmla="*/ 6205538 w 6205538"/>
              <a:gd name="connsiteY1" fmla="*/ 6545780 h 6858001"/>
              <a:gd name="connsiteX2" fmla="*/ 6205538 w 6205538"/>
              <a:gd name="connsiteY2" fmla="*/ 6858001 h 6858001"/>
              <a:gd name="connsiteX3" fmla="*/ 2 w 6205538"/>
              <a:gd name="connsiteY3" fmla="*/ 6858001 h 6858001"/>
              <a:gd name="connsiteX4" fmla="*/ 2 w 6205538"/>
              <a:gd name="connsiteY4" fmla="*/ 6546192 h 6858001"/>
              <a:gd name="connsiteX5" fmla="*/ 111916 w 6205538"/>
              <a:gd name="connsiteY5" fmla="*/ 6546192 h 6858001"/>
              <a:gd name="connsiteX6" fmla="*/ 4706313 w 6205538"/>
              <a:gd name="connsiteY6" fmla="*/ 311073 h 6858001"/>
              <a:gd name="connsiteX7" fmla="*/ 4630737 w 6205538"/>
              <a:gd name="connsiteY7" fmla="*/ 386649 h 6858001"/>
              <a:gd name="connsiteX8" fmla="*/ 4630737 w 6205538"/>
              <a:gd name="connsiteY8" fmla="*/ 960381 h 6858001"/>
              <a:gd name="connsiteX9" fmla="*/ 4706313 w 6205538"/>
              <a:gd name="connsiteY9" fmla="*/ 1035957 h 6858001"/>
              <a:gd name="connsiteX10" fmla="*/ 5826943 w 6205538"/>
              <a:gd name="connsiteY10" fmla="*/ 1035957 h 6858001"/>
              <a:gd name="connsiteX11" fmla="*/ 5902519 w 6205538"/>
              <a:gd name="connsiteY11" fmla="*/ 960381 h 6858001"/>
              <a:gd name="connsiteX12" fmla="*/ 5902519 w 6205538"/>
              <a:gd name="connsiteY12" fmla="*/ 386649 h 6858001"/>
              <a:gd name="connsiteX13" fmla="*/ 5826943 w 6205538"/>
              <a:gd name="connsiteY13" fmla="*/ 311073 h 6858001"/>
              <a:gd name="connsiteX14" fmla="*/ 0 w 6205538"/>
              <a:gd name="connsiteY14" fmla="*/ 0 h 6858001"/>
              <a:gd name="connsiteX15" fmla="*/ 14287 w 6205538"/>
              <a:gd name="connsiteY15" fmla="*/ 0 h 6858001"/>
              <a:gd name="connsiteX16" fmla="*/ 14287 w 6205538"/>
              <a:gd name="connsiteY16" fmla="*/ 1 h 6858001"/>
              <a:gd name="connsiteX17" fmla="*/ 6205538 w 6205538"/>
              <a:gd name="connsiteY17" fmla="*/ 1 h 6858001"/>
              <a:gd name="connsiteX18" fmla="*/ 6205538 w 6205538"/>
              <a:gd name="connsiteY18" fmla="*/ 6531380 h 6858001"/>
              <a:gd name="connsiteX19" fmla="*/ 14287 w 6205538"/>
              <a:gd name="connsiteY19" fmla="*/ 6531380 h 6858001"/>
              <a:gd name="connsiteX20" fmla="*/ 14287 w 6205538"/>
              <a:gd name="connsiteY20" fmla="*/ 6531792 h 6858001"/>
              <a:gd name="connsiteX21" fmla="*/ 2 w 6205538"/>
              <a:gd name="connsiteY21" fmla="*/ 6531792 h 6858001"/>
              <a:gd name="connsiteX22" fmla="*/ 2 w 6205538"/>
              <a:gd name="connsiteY22" fmla="*/ 5563739 h 6858001"/>
              <a:gd name="connsiteX23" fmla="*/ 219076 w 6205538"/>
              <a:gd name="connsiteY23" fmla="*/ 5563739 h 6858001"/>
              <a:gd name="connsiteX24" fmla="*/ 219076 w 6205538"/>
              <a:gd name="connsiteY24" fmla="*/ 5558976 h 6858001"/>
              <a:gd name="connsiteX25" fmla="*/ 219076 w 6205538"/>
              <a:gd name="connsiteY25" fmla="*/ 4271223 h 6858001"/>
              <a:gd name="connsiteX26" fmla="*/ 219076 w 6205538"/>
              <a:gd name="connsiteY26" fmla="*/ 4266460 h 6858001"/>
              <a:gd name="connsiteX27" fmla="*/ 2 w 6205538"/>
              <a:gd name="connsiteY27" fmla="*/ 4266460 h 6858001"/>
              <a:gd name="connsiteX28" fmla="*/ 2 w 6205538"/>
              <a:gd name="connsiteY28" fmla="*/ 1 h 6858001"/>
              <a:gd name="connsiteX29" fmla="*/ 0 w 6205538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05538" h="6858001">
                <a:moveTo>
                  <a:pt x="111916" y="6545780"/>
                </a:moveTo>
                <a:lnTo>
                  <a:pt x="6205538" y="6545780"/>
                </a:lnTo>
                <a:lnTo>
                  <a:pt x="6205538" y="6858001"/>
                </a:lnTo>
                <a:lnTo>
                  <a:pt x="2" y="6858001"/>
                </a:lnTo>
                <a:lnTo>
                  <a:pt x="2" y="6546192"/>
                </a:lnTo>
                <a:lnTo>
                  <a:pt x="111916" y="6546192"/>
                </a:lnTo>
                <a:close/>
                <a:moveTo>
                  <a:pt x="4706313" y="311073"/>
                </a:moveTo>
                <a:cubicBezTo>
                  <a:pt x="4664574" y="311073"/>
                  <a:pt x="4630737" y="344910"/>
                  <a:pt x="4630737" y="386649"/>
                </a:cubicBezTo>
                <a:lnTo>
                  <a:pt x="4630737" y="960381"/>
                </a:lnTo>
                <a:cubicBezTo>
                  <a:pt x="4630737" y="1002120"/>
                  <a:pt x="4664574" y="1035957"/>
                  <a:pt x="4706313" y="1035957"/>
                </a:cubicBezTo>
                <a:lnTo>
                  <a:pt x="5826943" y="1035957"/>
                </a:lnTo>
                <a:cubicBezTo>
                  <a:pt x="5868682" y="1035957"/>
                  <a:pt x="5902519" y="1002120"/>
                  <a:pt x="5902519" y="960381"/>
                </a:cubicBezTo>
                <a:lnTo>
                  <a:pt x="5902519" y="386649"/>
                </a:lnTo>
                <a:cubicBezTo>
                  <a:pt x="5902519" y="344910"/>
                  <a:pt x="5868682" y="311073"/>
                  <a:pt x="5826943" y="311073"/>
                </a:cubicBezTo>
                <a:close/>
                <a:moveTo>
                  <a:pt x="0" y="0"/>
                </a:moveTo>
                <a:lnTo>
                  <a:pt x="14287" y="0"/>
                </a:lnTo>
                <a:lnTo>
                  <a:pt x="14287" y="1"/>
                </a:lnTo>
                <a:lnTo>
                  <a:pt x="6205538" y="1"/>
                </a:lnTo>
                <a:lnTo>
                  <a:pt x="6205538" y="6531380"/>
                </a:lnTo>
                <a:lnTo>
                  <a:pt x="14287" y="6531380"/>
                </a:lnTo>
                <a:lnTo>
                  <a:pt x="14287" y="6531792"/>
                </a:lnTo>
                <a:lnTo>
                  <a:pt x="2" y="6531792"/>
                </a:lnTo>
                <a:lnTo>
                  <a:pt x="2" y="5563739"/>
                </a:lnTo>
                <a:lnTo>
                  <a:pt x="219076" y="5563739"/>
                </a:lnTo>
                <a:lnTo>
                  <a:pt x="219076" y="5558976"/>
                </a:lnTo>
                <a:lnTo>
                  <a:pt x="219076" y="4271223"/>
                </a:lnTo>
                <a:lnTo>
                  <a:pt x="219076" y="4266460"/>
                </a:lnTo>
                <a:lnTo>
                  <a:pt x="2" y="4266460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D94BF0-14F1-426B-8B17-7DF83736631F}"/>
              </a:ext>
            </a:extLst>
          </p:cNvPr>
          <p:cNvSpPr/>
          <p:nvPr/>
        </p:nvSpPr>
        <p:spPr>
          <a:xfrm>
            <a:off x="-3" y="2380"/>
            <a:ext cx="5986465" cy="6858001"/>
          </a:xfrm>
          <a:custGeom>
            <a:avLst/>
            <a:gdLst>
              <a:gd name="connsiteX0" fmla="*/ 0 w 5986465"/>
              <a:gd name="connsiteY0" fmla="*/ 4360915 h 6858001"/>
              <a:gd name="connsiteX1" fmla="*/ 1 w 5986465"/>
              <a:gd name="connsiteY1" fmla="*/ 4360915 h 6858001"/>
              <a:gd name="connsiteX2" fmla="*/ 1 w 5986465"/>
              <a:gd name="connsiteY2" fmla="*/ 5556595 h 6858001"/>
              <a:gd name="connsiteX3" fmla="*/ 3 w 5986465"/>
              <a:gd name="connsiteY3" fmla="*/ 5556595 h 6858001"/>
              <a:gd name="connsiteX4" fmla="*/ 3 w 5986465"/>
              <a:gd name="connsiteY4" fmla="*/ 5563496 h 6858001"/>
              <a:gd name="connsiteX5" fmla="*/ 5986465 w 5986465"/>
              <a:gd name="connsiteY5" fmla="*/ 5563496 h 6858001"/>
              <a:gd name="connsiteX6" fmla="*/ 5986465 w 5986465"/>
              <a:gd name="connsiteY6" fmla="*/ 6858001 h 6858001"/>
              <a:gd name="connsiteX7" fmla="*/ 0 w 5986465"/>
              <a:gd name="connsiteY7" fmla="*/ 6858001 h 6858001"/>
              <a:gd name="connsiteX8" fmla="*/ 0 w 5986465"/>
              <a:gd name="connsiteY8" fmla="*/ 0 h 6858001"/>
              <a:gd name="connsiteX9" fmla="*/ 5986465 w 5986465"/>
              <a:gd name="connsiteY9" fmla="*/ 0 h 6858001"/>
              <a:gd name="connsiteX10" fmla="*/ 5986465 w 5986465"/>
              <a:gd name="connsiteY10" fmla="*/ 4264079 h 6858001"/>
              <a:gd name="connsiteX11" fmla="*/ 1 w 5986465"/>
              <a:gd name="connsiteY11" fmla="*/ 4264079 h 6858001"/>
              <a:gd name="connsiteX12" fmla="*/ 1 w 5986465"/>
              <a:gd name="connsiteY12" fmla="*/ 4269217 h 6858001"/>
              <a:gd name="connsiteX13" fmla="*/ 0 w 5986465"/>
              <a:gd name="connsiteY13" fmla="*/ 426921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6465" h="6858001">
                <a:moveTo>
                  <a:pt x="0" y="4360915"/>
                </a:moveTo>
                <a:lnTo>
                  <a:pt x="1" y="4360915"/>
                </a:lnTo>
                <a:lnTo>
                  <a:pt x="1" y="5556595"/>
                </a:lnTo>
                <a:lnTo>
                  <a:pt x="3" y="5556595"/>
                </a:lnTo>
                <a:lnTo>
                  <a:pt x="3" y="5563496"/>
                </a:lnTo>
                <a:lnTo>
                  <a:pt x="5986465" y="5563496"/>
                </a:lnTo>
                <a:lnTo>
                  <a:pt x="5986465" y="6858001"/>
                </a:lnTo>
                <a:lnTo>
                  <a:pt x="0" y="6858001"/>
                </a:lnTo>
                <a:close/>
                <a:moveTo>
                  <a:pt x="0" y="0"/>
                </a:moveTo>
                <a:lnTo>
                  <a:pt x="5986465" y="0"/>
                </a:lnTo>
                <a:lnTo>
                  <a:pt x="5986465" y="4264079"/>
                </a:lnTo>
                <a:lnTo>
                  <a:pt x="1" y="4264079"/>
                </a:lnTo>
                <a:lnTo>
                  <a:pt x="1" y="4269217"/>
                </a:lnTo>
                <a:lnTo>
                  <a:pt x="0" y="42692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8F31F-AC62-4E93-B32F-8D23A52168C1}"/>
              </a:ext>
            </a:extLst>
          </p:cNvPr>
          <p:cNvCxnSpPr>
            <a:cxnSpLocks/>
          </p:cNvCxnSpPr>
          <p:nvPr/>
        </p:nvCxnSpPr>
        <p:spPr>
          <a:xfrm>
            <a:off x="323048" y="-8018"/>
            <a:ext cx="0" cy="40584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F484C5-EEE2-4A10-AF61-B925E779D81B}"/>
              </a:ext>
            </a:extLst>
          </p:cNvPr>
          <p:cNvCxnSpPr>
            <a:cxnSpLocks/>
          </p:cNvCxnSpPr>
          <p:nvPr/>
        </p:nvCxnSpPr>
        <p:spPr>
          <a:xfrm flipH="1">
            <a:off x="2483417" y="6538762"/>
            <a:ext cx="9708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CD37C-1E88-4BE4-9BD4-35E03C1001A5}"/>
              </a:ext>
            </a:extLst>
          </p:cNvPr>
          <p:cNvCxnSpPr>
            <a:cxnSpLocks/>
          </p:cNvCxnSpPr>
          <p:nvPr/>
        </p:nvCxnSpPr>
        <p:spPr>
          <a:xfrm flipH="1">
            <a:off x="320604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64FE92-2605-4209-BCF6-8EE9F464CC27}"/>
              </a:ext>
            </a:extLst>
          </p:cNvPr>
          <p:cNvCxnSpPr>
            <a:cxnSpLocks/>
          </p:cNvCxnSpPr>
          <p:nvPr/>
        </p:nvCxnSpPr>
        <p:spPr>
          <a:xfrm>
            <a:off x="323048" y="5768502"/>
            <a:ext cx="0" cy="7728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511A47CD-5114-4DD4-BD85-B1A5B922F9C2}"/>
              </a:ext>
            </a:extLst>
          </p:cNvPr>
          <p:cNvSpPr txBox="1"/>
          <p:nvPr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55562C-34B0-46C8-BB0F-05B7F7D25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795" y="6358007"/>
            <a:ext cx="1870175" cy="372174"/>
          </a:xfrm>
          <a:prstGeom prst="rect">
            <a:avLst/>
          </a:prstGeom>
        </p:spPr>
      </p:pic>
      <p:sp>
        <p:nvSpPr>
          <p:cNvPr id="18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A62A1E8-6E87-4939-B7E1-2BAF1B75776D}"/>
              </a:ext>
            </a:extLst>
          </p:cNvPr>
          <p:cNvSpPr txBox="1"/>
          <p:nvPr/>
        </p:nvSpPr>
        <p:spPr>
          <a:xfrm>
            <a:off x="612279" y="1830349"/>
            <a:ext cx="5129796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027A8407-8AD8-4DAD-A4E9-AD623F6FAAEA}"/>
              </a:ext>
            </a:extLst>
          </p:cNvPr>
          <p:cNvSpPr txBox="1"/>
          <p:nvPr/>
        </p:nvSpPr>
        <p:spPr>
          <a:xfrm>
            <a:off x="628104" y="3385233"/>
            <a:ext cx="512883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3E2B83-D6AB-4AD9-9B4B-4519AFA5B4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950E65F-D27B-4B37-82E6-065FC684A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42355911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7D7785-96CC-47E3-8CF0-07D5B0BA3213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74C48E-B4DC-4123-9080-7447D0DF6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46CEDC0-4D88-45E3-9034-F610F62D9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75E54A4-FF11-43D5-9581-8069076ADC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518630-9442-4697-9BA4-C5BFECF38A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CF1A276-14F4-462C-AA25-54417D7095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B73550-636A-48B4-A9D5-ADB23B7A54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69EF46-1E2C-44E0-A767-61CE9BAA51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401D47-D8D5-454A-BAF7-1F29C2BB2F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EBA7DB9-CE42-4E83-B145-066E18A1F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124B6D-459B-4905-8D29-DC0DEAC6FF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2946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AE8A63-241E-421D-9B89-8DE0F91504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395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6671283-C6CD-42E4-9A77-222C040A5C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946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604B6B2-DC97-4406-A4C5-D62DFB7EDA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95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B6183A-42E2-405F-8B6D-C0EEE12B79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2946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419D887-AA37-4FC3-8E5C-EDC77BB368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395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A56A82-2518-42AA-A1F2-512CC9DE14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2946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293AE8D-9A1F-4F2E-91B1-232114EC24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395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85E05E2-C433-4ACA-80A5-E229C49074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946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ADB9040-661A-4798-9359-941E26C0BEB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395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5346104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7D7785-96CC-47E3-8CF0-07D5B0BA3213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74C48E-B4DC-4123-9080-7447D0DF6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46CEDC0-4D88-45E3-9034-F610F62D9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75E54A4-FF11-43D5-9581-8069076ADC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518630-9442-4697-9BA4-C5BFECF38A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CF1A276-14F4-462C-AA25-54417D7095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B73550-636A-48B4-A9D5-ADB23B7A54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69EF46-1E2C-44E0-A767-61CE9BAA51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401D47-D8D5-454A-BAF7-1F29C2BB2F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EBA7DB9-CE42-4E83-B145-066E18A1F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124B6D-459B-4905-8D29-DC0DEAC6FF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2946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AE8A63-241E-421D-9B89-8DE0F91504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395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6671283-C6CD-42E4-9A77-222C040A5C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946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604B6B2-DC97-4406-A4C5-D62DFB7EDA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95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B6183A-42E2-405F-8B6D-C0EEE12B79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2946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419D887-AA37-4FC3-8E5C-EDC77BB368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395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A56A82-2518-42AA-A1F2-512CC9DE14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2946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293AE8D-9A1F-4F2E-91B1-232114EC24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395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85E05E2-C433-4ACA-80A5-E229C49074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946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ADB9040-661A-4798-9359-941E26C0BEB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395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22B038-DA79-4F73-A1EF-00D31025F8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85600" y="0"/>
            <a:ext cx="6206400" cy="6858000"/>
          </a:xfrm>
          <a:solidFill>
            <a:schemeClr val="bg2"/>
          </a:solidFill>
        </p:spPr>
        <p:txBody>
          <a:bodyPr bIns="72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57B7025-86C6-444C-9F53-BBB79D6E7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00400D-3693-47D5-B719-23F8141C0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18CD4B-F59D-4EB6-B091-552FA51E7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684332-7EDA-4227-B49C-EADEEF92B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029CA3-9365-400E-8915-A3BDD6AA0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69A245D-E80C-4EBF-9AF4-0CE62448A3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BA67F-82B1-4C55-98D5-C7745BAD1E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91B4A8-66A1-43CC-BE1C-67D2828BD3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55675B3-0C0F-40A7-8573-48E7C18848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3DB0C3-4C9B-46BE-A07F-896A46A623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C2663A-9F2B-496F-BA87-FE61CF6E9F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49725177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6A2E3D-381D-4794-837F-77E3508BF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0"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tx2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4F74E-8E93-4629-AC06-D4D90AE2C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0043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accent3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833C63-54B4-45EB-8D7A-EE7EB966CB8E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3508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  <a:endParaRPr lang="lv-LV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280205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157DD5-F1F7-4633-B8ED-02F06F859D3A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09343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06612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38BA6A-37B6-4569-A9D9-C40169CA408E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40086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048264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C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2ECD9F-BC02-4C8A-839F-9AC4F4BD0167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27465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0"/>
            <a:ext cx="598805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5338377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062000"/>
            <a:ext cx="5338463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7EFB78-A8A0-425B-909A-78358980B8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6462" y="4251600"/>
            <a:ext cx="6206400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34298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22B038-DA79-4F73-A1EF-00D31025F8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85600" y="0"/>
            <a:ext cx="6206400" cy="6858000"/>
          </a:xfrm>
          <a:solidFill>
            <a:schemeClr val="bg2"/>
          </a:solidFill>
        </p:spPr>
        <p:txBody>
          <a:bodyPr bIns="72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57B7025-86C6-444C-9F53-BBB79D6E7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00400D-3693-47D5-B719-23F8141C0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18CD4B-F59D-4EB6-B091-552FA51E7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684332-7EDA-4227-B49C-EADEEF92B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029CA3-9365-400E-8915-A3BDD6AA0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69A245D-E80C-4EBF-9AF4-0CE62448A3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BA67F-82B1-4C55-98D5-C7745BAD1E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91B4A8-66A1-43CC-BE1C-67D2828BD3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55675B3-0C0F-40A7-8573-48E7C18848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3DB0C3-4C9B-46BE-A07F-896A46A623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C2663A-9F2B-496F-BA87-FE61CF6E9F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8918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5600" y="0"/>
            <a:ext cx="4136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699" y="647700"/>
            <a:ext cx="62640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1062000"/>
            <a:ext cx="62640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40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A346A15-371C-41B0-A096-79CCC3E99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39074" y="4251600"/>
            <a:ext cx="4352926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548111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0616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499" y="647700"/>
            <a:ext cx="53388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2799" y="1062000"/>
            <a:ext cx="53388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2800" y="2044800"/>
            <a:ext cx="53388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52776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84934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990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647700"/>
            <a:ext cx="44136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8000" y="1062000"/>
            <a:ext cx="44136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2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200" y="248400"/>
            <a:ext cx="374400" cy="180000"/>
          </a:xfrm>
        </p:spPr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62028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20539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accent3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49204726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73181073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accent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0E7878-9FDC-49B7-8852-D4754F87880A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8703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E8452D-0BE0-42AA-A816-68ED94832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3199" cy="6861600"/>
          </a:xfrm>
          <a:custGeom>
            <a:avLst/>
            <a:gdLst>
              <a:gd name="connsiteX0" fmla="*/ 11860224 w 12193199"/>
              <a:gd name="connsiteY0" fmla="*/ 5768019 h 6861600"/>
              <a:gd name="connsiteX1" fmla="*/ 11860224 w 12193199"/>
              <a:gd name="connsiteY1" fmla="*/ 6526743 h 6861600"/>
              <a:gd name="connsiteX2" fmla="*/ 11583393 w 12193199"/>
              <a:gd name="connsiteY2" fmla="*/ 6526743 h 6861600"/>
              <a:gd name="connsiteX3" fmla="*/ 11583393 w 12193199"/>
              <a:gd name="connsiteY3" fmla="*/ 6541143 h 6861600"/>
              <a:gd name="connsiteX4" fmla="*/ 11860224 w 12193199"/>
              <a:gd name="connsiteY4" fmla="*/ 6541143 h 6861600"/>
              <a:gd name="connsiteX5" fmla="*/ 11860224 w 12193199"/>
              <a:gd name="connsiteY5" fmla="*/ 6542019 h 6861600"/>
              <a:gd name="connsiteX6" fmla="*/ 11874624 w 12193199"/>
              <a:gd name="connsiteY6" fmla="*/ 6542019 h 6861600"/>
              <a:gd name="connsiteX7" fmla="*/ 11874624 w 12193199"/>
              <a:gd name="connsiteY7" fmla="*/ 5768019 h 6861600"/>
              <a:gd name="connsiteX8" fmla="*/ 6206398 w 12193199"/>
              <a:gd name="connsiteY8" fmla="*/ 2246400 h 6861600"/>
              <a:gd name="connsiteX9" fmla="*/ 6206398 w 12193199"/>
              <a:gd name="connsiteY9" fmla="*/ 5342400 h 6861600"/>
              <a:gd name="connsiteX10" fmla="*/ 6411598 w 12193199"/>
              <a:gd name="connsiteY10" fmla="*/ 5342400 h 6861600"/>
              <a:gd name="connsiteX11" fmla="*/ 6411598 w 12193199"/>
              <a:gd name="connsiteY11" fmla="*/ 5556637 h 6861600"/>
              <a:gd name="connsiteX12" fmla="*/ 12193198 w 12193199"/>
              <a:gd name="connsiteY12" fmla="*/ 5556637 h 6861600"/>
              <a:gd name="connsiteX13" fmla="*/ 12193198 w 12193199"/>
              <a:gd name="connsiteY13" fmla="*/ 5342400 h 6861600"/>
              <a:gd name="connsiteX14" fmla="*/ 12193198 w 12193199"/>
              <a:gd name="connsiteY14" fmla="*/ 4266000 h 6861600"/>
              <a:gd name="connsiteX15" fmla="*/ 12193198 w 12193199"/>
              <a:gd name="connsiteY15" fmla="*/ 2246400 h 6861600"/>
              <a:gd name="connsiteX16" fmla="*/ 376999 w 12193199"/>
              <a:gd name="connsiteY16" fmla="*/ 311072 h 6861600"/>
              <a:gd name="connsiteX17" fmla="*/ 301430 w 12193199"/>
              <a:gd name="connsiteY17" fmla="*/ 386641 h 6861600"/>
              <a:gd name="connsiteX18" fmla="*/ 301430 w 12193199"/>
              <a:gd name="connsiteY18" fmla="*/ 960386 h 6861600"/>
              <a:gd name="connsiteX19" fmla="*/ 376999 w 12193199"/>
              <a:gd name="connsiteY19" fmla="*/ 1035955 h 6861600"/>
              <a:gd name="connsiteX20" fmla="*/ 1497644 w 12193199"/>
              <a:gd name="connsiteY20" fmla="*/ 1035955 h 6861600"/>
              <a:gd name="connsiteX21" fmla="*/ 1573213 w 12193199"/>
              <a:gd name="connsiteY21" fmla="*/ 960386 h 6861600"/>
              <a:gd name="connsiteX22" fmla="*/ 1573213 w 12193199"/>
              <a:gd name="connsiteY22" fmla="*/ 386641 h 6861600"/>
              <a:gd name="connsiteX23" fmla="*/ 1497644 w 12193199"/>
              <a:gd name="connsiteY23" fmla="*/ 311072 h 6861600"/>
              <a:gd name="connsiteX24" fmla="*/ 0 w 12193199"/>
              <a:gd name="connsiteY24" fmla="*/ 0 h 6861600"/>
              <a:gd name="connsiteX25" fmla="*/ 11867253 w 12193199"/>
              <a:gd name="connsiteY25" fmla="*/ 0 h 6861600"/>
              <a:gd name="connsiteX26" fmla="*/ 11867253 w 12193199"/>
              <a:gd name="connsiteY26" fmla="*/ 2037600 h 6861600"/>
              <a:gd name="connsiteX27" fmla="*/ 11881653 w 12193199"/>
              <a:gd name="connsiteY27" fmla="*/ 2037600 h 6861600"/>
              <a:gd name="connsiteX28" fmla="*/ 11881653 w 12193199"/>
              <a:gd name="connsiteY28" fmla="*/ 0 h 6861600"/>
              <a:gd name="connsiteX29" fmla="*/ 12193199 w 12193199"/>
              <a:gd name="connsiteY29" fmla="*/ 0 h 6861600"/>
              <a:gd name="connsiteX30" fmla="*/ 12193199 w 12193199"/>
              <a:gd name="connsiteY30" fmla="*/ 6861600 h 6861600"/>
              <a:gd name="connsiteX31" fmla="*/ 0 w 12193199"/>
              <a:gd name="connsiteY31" fmla="*/ 6861600 h 6861600"/>
              <a:gd name="connsiteX32" fmla="*/ 0 w 12193199"/>
              <a:gd name="connsiteY32" fmla="*/ 6541143 h 6861600"/>
              <a:gd name="connsiteX33" fmla="*/ 9709196 w 12193199"/>
              <a:gd name="connsiteY33" fmla="*/ 6541143 h 6861600"/>
              <a:gd name="connsiteX34" fmla="*/ 9709196 w 12193199"/>
              <a:gd name="connsiteY34" fmla="*/ 6526743 h 6861600"/>
              <a:gd name="connsiteX35" fmla="*/ 0 w 12193199"/>
              <a:gd name="connsiteY35" fmla="*/ 652674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3199" h="6861600">
                <a:moveTo>
                  <a:pt x="11860224" y="5768019"/>
                </a:moveTo>
                <a:lnTo>
                  <a:pt x="11860224" y="6526743"/>
                </a:lnTo>
                <a:lnTo>
                  <a:pt x="11583393" y="6526743"/>
                </a:lnTo>
                <a:lnTo>
                  <a:pt x="11583393" y="6541143"/>
                </a:lnTo>
                <a:lnTo>
                  <a:pt x="11860224" y="6541143"/>
                </a:lnTo>
                <a:lnTo>
                  <a:pt x="11860224" y="6542019"/>
                </a:lnTo>
                <a:lnTo>
                  <a:pt x="11874624" y="6542019"/>
                </a:lnTo>
                <a:lnTo>
                  <a:pt x="11874624" y="5768019"/>
                </a:lnTo>
                <a:close/>
                <a:moveTo>
                  <a:pt x="6206398" y="2246400"/>
                </a:moveTo>
                <a:lnTo>
                  <a:pt x="6206398" y="5342400"/>
                </a:lnTo>
                <a:lnTo>
                  <a:pt x="6411598" y="5342400"/>
                </a:lnTo>
                <a:lnTo>
                  <a:pt x="6411598" y="5556637"/>
                </a:lnTo>
                <a:lnTo>
                  <a:pt x="12193198" y="5556637"/>
                </a:lnTo>
                <a:lnTo>
                  <a:pt x="12193198" y="5342400"/>
                </a:lnTo>
                <a:lnTo>
                  <a:pt x="12193198" y="4266000"/>
                </a:lnTo>
                <a:lnTo>
                  <a:pt x="12193198" y="2246400"/>
                </a:lnTo>
                <a:close/>
                <a:moveTo>
                  <a:pt x="376999" y="311072"/>
                </a:moveTo>
                <a:cubicBezTo>
                  <a:pt x="335263" y="311072"/>
                  <a:pt x="301430" y="344905"/>
                  <a:pt x="301430" y="386641"/>
                </a:cubicBezTo>
                <a:lnTo>
                  <a:pt x="301430" y="960386"/>
                </a:lnTo>
                <a:cubicBezTo>
                  <a:pt x="301430" y="1002122"/>
                  <a:pt x="335263" y="1035955"/>
                  <a:pt x="376999" y="1035955"/>
                </a:cubicBezTo>
                <a:lnTo>
                  <a:pt x="1497644" y="1035955"/>
                </a:lnTo>
                <a:cubicBezTo>
                  <a:pt x="1539380" y="1035955"/>
                  <a:pt x="1573213" y="1002122"/>
                  <a:pt x="1573213" y="960386"/>
                </a:cubicBezTo>
                <a:lnTo>
                  <a:pt x="1573213" y="386641"/>
                </a:lnTo>
                <a:cubicBezTo>
                  <a:pt x="1573213" y="344905"/>
                  <a:pt x="1539380" y="311072"/>
                  <a:pt x="1497644" y="311072"/>
                </a:cubicBezTo>
                <a:close/>
                <a:moveTo>
                  <a:pt x="0" y="0"/>
                </a:moveTo>
                <a:lnTo>
                  <a:pt x="11867253" y="0"/>
                </a:lnTo>
                <a:lnTo>
                  <a:pt x="11867253" y="2037600"/>
                </a:lnTo>
                <a:lnTo>
                  <a:pt x="11881653" y="2037600"/>
                </a:lnTo>
                <a:lnTo>
                  <a:pt x="11881653" y="0"/>
                </a:lnTo>
                <a:lnTo>
                  <a:pt x="12193199" y="0"/>
                </a:lnTo>
                <a:lnTo>
                  <a:pt x="12193199" y="6861600"/>
                </a:lnTo>
                <a:lnTo>
                  <a:pt x="0" y="6861600"/>
                </a:lnTo>
                <a:lnTo>
                  <a:pt x="0" y="6541143"/>
                </a:lnTo>
                <a:lnTo>
                  <a:pt x="9709196" y="6541143"/>
                </a:lnTo>
                <a:lnTo>
                  <a:pt x="9709196" y="6526743"/>
                </a:lnTo>
                <a:lnTo>
                  <a:pt x="0" y="65267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48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40E1ED61-DDEF-42F4-9929-C0C4972541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2750" y="6367532"/>
            <a:ext cx="1850760" cy="36271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F0967B1F-78AC-41F5-BB2E-FB6C78E1A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5200" y="2247627"/>
            <a:ext cx="5986800" cy="3096000"/>
          </a:xfrm>
          <a:custGeom>
            <a:avLst/>
            <a:gdLst>
              <a:gd name="connsiteX0" fmla="*/ 0 w 5986800"/>
              <a:gd name="connsiteY0" fmla="*/ 0 h 3096000"/>
              <a:gd name="connsiteX1" fmla="*/ 5986800 w 5986800"/>
              <a:gd name="connsiteY1" fmla="*/ 0 h 3096000"/>
              <a:gd name="connsiteX2" fmla="*/ 5986800 w 5986800"/>
              <a:gd name="connsiteY2" fmla="*/ 2019600 h 3096000"/>
              <a:gd name="connsiteX3" fmla="*/ 205200 w 5986800"/>
              <a:gd name="connsiteY3" fmla="*/ 2019600 h 3096000"/>
              <a:gd name="connsiteX4" fmla="*/ 205200 w 5986800"/>
              <a:gd name="connsiteY4" fmla="*/ 3096000 h 3096000"/>
              <a:gd name="connsiteX5" fmla="*/ 0 w 5986800"/>
              <a:gd name="connsiteY5" fmla="*/ 3096000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6800" h="3096000">
                <a:moveTo>
                  <a:pt x="0" y="0"/>
                </a:moveTo>
                <a:lnTo>
                  <a:pt x="5986800" y="0"/>
                </a:lnTo>
                <a:lnTo>
                  <a:pt x="5986800" y="2019600"/>
                </a:lnTo>
                <a:lnTo>
                  <a:pt x="205200" y="2019600"/>
                </a:lnTo>
                <a:lnTo>
                  <a:pt x="205200" y="3096000"/>
                </a:lnTo>
                <a:lnTo>
                  <a:pt x="0" y="3096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40000" rIns="648000" bIns="3600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noProof="0" dirty="0"/>
              <a:t>Paldies par uzmanību!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789583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21" name="text" descr="{&quot;templafy&quot;:{&quot;binding&quot;:&quot;UserProfile.DisplayName&quot;,&quot;type&quot;:&quot;text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2" name="text" descr="{&quot;templafy&quot;:{&quot;binding&quot;:&quot;UserProfile.Email&quot;,&quot;type&quot;:&quot;text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A2939A-00A0-4C21-9393-DADBB5BAC7BF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8A1C3A-8ED6-490F-A84D-1746F472289A}"/>
              </a:ext>
            </a:extLst>
          </p:cNvPr>
          <p:cNvCxnSpPr>
            <a:cxnSpLocks/>
          </p:cNvCxnSpPr>
          <p:nvPr/>
        </p:nvCxnSpPr>
        <p:spPr>
          <a:xfrm flipH="1">
            <a:off x="0" y="6538762"/>
            <a:ext cx="96916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AE996-741F-42C6-B12A-16D74EE52D44}"/>
              </a:ext>
            </a:extLst>
          </p:cNvPr>
          <p:cNvCxnSpPr>
            <a:cxnSpLocks/>
          </p:cNvCxnSpPr>
          <p:nvPr/>
        </p:nvCxnSpPr>
        <p:spPr>
          <a:xfrm flipH="1">
            <a:off x="11577512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AE0577-D8AA-4F8B-9F4B-0389680206C9}"/>
              </a:ext>
            </a:extLst>
          </p:cNvPr>
          <p:cNvCxnSpPr>
            <a:cxnSpLocks/>
          </p:cNvCxnSpPr>
          <p:nvPr/>
        </p:nvCxnSpPr>
        <p:spPr>
          <a:xfrm>
            <a:off x="11868952" y="0"/>
            <a:ext cx="0" cy="65413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A65BBB4-30E9-4145-8860-C95F9F56A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4404" y="6358006"/>
            <a:ext cx="1882284" cy="3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697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4CAC1-E893-4219-9AA4-64F5EDA297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525" y="2046287"/>
            <a:ext cx="10895187" cy="4162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021175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435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6A2E3D-381D-4794-837F-77E3508BF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0"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tx2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4F74E-8E93-4629-AC06-D4D90AE2C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0A6F2-33B9-468B-8C33-5C911B4B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FDCF0-F248-4239-8E0C-3CE19B47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9061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2" y="1613646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631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172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053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6053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773" y="1608016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6052" y="5077014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90297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199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C62F-055D-402A-98B7-25D2B650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67654-BEA9-4AC2-8EBE-EEE54EB3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20022-3D43-4627-B6AF-936454AC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9974FEE-AE1E-4B16-924F-5CB6A27367DF}" type="datetime1">
              <a:rPr lang="lv-LV" smtClean="0"/>
              <a:t>07.05.25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1867F-3B05-4E97-91D5-23C35B9D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lv-LV"/>
              <a:t>Colliers International | Latvia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0C86D-3F76-4837-AB5D-98128AC3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2662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50E7C6E-D997-4D48-8106-B096C9DD0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28565" r="129" b="17355"/>
          <a:stretch/>
        </p:blipFill>
        <p:spPr>
          <a:xfrm>
            <a:off x="-2981" y="0"/>
            <a:ext cx="12179300" cy="6830427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E1CF834-FC02-444D-BE8A-776D0DB5691C}"/>
              </a:ext>
            </a:extLst>
          </p:cNvPr>
          <p:cNvSpPr/>
          <p:nvPr userDrawn="1"/>
        </p:nvSpPr>
        <p:spPr>
          <a:xfrm>
            <a:off x="6350" y="1321723"/>
            <a:ext cx="5986800" cy="4066103"/>
          </a:xfrm>
          <a:custGeom>
            <a:avLst/>
            <a:gdLst>
              <a:gd name="connsiteX0" fmla="*/ 0 w 5986800"/>
              <a:gd name="connsiteY0" fmla="*/ 0 h 4066103"/>
              <a:gd name="connsiteX1" fmla="*/ 5986800 w 5986800"/>
              <a:gd name="connsiteY1" fmla="*/ 0 h 4066103"/>
              <a:gd name="connsiteX2" fmla="*/ 5986800 w 5986800"/>
              <a:gd name="connsiteY2" fmla="*/ 1117006 h 4066103"/>
              <a:gd name="connsiteX3" fmla="*/ 5986800 w 5986800"/>
              <a:gd name="connsiteY3" fmla="*/ 2949097 h 4066103"/>
              <a:gd name="connsiteX4" fmla="*/ 5986800 w 5986800"/>
              <a:gd name="connsiteY4" fmla="*/ 4066103 h 4066103"/>
              <a:gd name="connsiteX5" fmla="*/ 5781600 w 5986800"/>
              <a:gd name="connsiteY5" fmla="*/ 4066103 h 4066103"/>
              <a:gd name="connsiteX6" fmla="*/ 5781600 w 5986800"/>
              <a:gd name="connsiteY6" fmla="*/ 2949600 h 4066103"/>
              <a:gd name="connsiteX7" fmla="*/ 5776530 w 5986800"/>
              <a:gd name="connsiteY7" fmla="*/ 2949600 h 4066103"/>
              <a:gd name="connsiteX8" fmla="*/ 5776530 w 5986800"/>
              <a:gd name="connsiteY8" fmla="*/ 2949097 h 4066103"/>
              <a:gd name="connsiteX9" fmla="*/ 0 w 5986800"/>
              <a:gd name="connsiteY9" fmla="*/ 2949097 h 406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800" h="4066103">
                <a:moveTo>
                  <a:pt x="0" y="0"/>
                </a:moveTo>
                <a:lnTo>
                  <a:pt x="5986800" y="0"/>
                </a:lnTo>
                <a:lnTo>
                  <a:pt x="5986800" y="1117006"/>
                </a:lnTo>
                <a:lnTo>
                  <a:pt x="5986800" y="2949097"/>
                </a:lnTo>
                <a:lnTo>
                  <a:pt x="5986800" y="4066103"/>
                </a:lnTo>
                <a:lnTo>
                  <a:pt x="5781600" y="4066103"/>
                </a:lnTo>
                <a:lnTo>
                  <a:pt x="5781600" y="2949600"/>
                </a:lnTo>
                <a:lnTo>
                  <a:pt x="5776530" y="2949600"/>
                </a:lnTo>
                <a:lnTo>
                  <a:pt x="5776530" y="2949097"/>
                </a:lnTo>
                <a:lnTo>
                  <a:pt x="0" y="294909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E402472-E597-495E-BF52-A5E9621E0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79870" y="6466402"/>
            <a:ext cx="1857468" cy="364026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sp>
        <p:nvSpPr>
          <p:cNvPr id="2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86848EF-D8DD-4EDF-979C-6FE54A6EF461}"/>
              </a:ext>
            </a:extLst>
          </p:cNvPr>
          <p:cNvSpPr txBox="1"/>
          <p:nvPr userDrawn="1"/>
        </p:nvSpPr>
        <p:spPr>
          <a:xfrm>
            <a:off x="605242" y="1830349"/>
            <a:ext cx="5151691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AE830216-5CF5-472C-B178-9453C28321B7}"/>
              </a:ext>
            </a:extLst>
          </p:cNvPr>
          <p:cNvSpPr txBox="1"/>
          <p:nvPr userDrawn="1"/>
        </p:nvSpPr>
        <p:spPr>
          <a:xfrm>
            <a:off x="628104" y="3385233"/>
            <a:ext cx="515169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D3E86DBF-1CBA-412E-9F16-C01F32DF081A}"/>
              </a:ext>
            </a:extLst>
          </p:cNvPr>
          <p:cNvSpPr txBox="1"/>
          <p:nvPr userDrawn="1"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010C0-D821-4BD3-A937-548F49F8A7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01EB625-C77C-44CF-9F22-69F0943C7A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3185171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E2D1B06-1447-4CFF-9AB2-DAE8C97B0E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6463" y="-1"/>
            <a:ext cx="6205538" cy="6858001"/>
          </a:xfrm>
          <a:custGeom>
            <a:avLst/>
            <a:gdLst>
              <a:gd name="connsiteX0" fmla="*/ 111916 w 6205538"/>
              <a:gd name="connsiteY0" fmla="*/ 6545780 h 6858001"/>
              <a:gd name="connsiteX1" fmla="*/ 6205538 w 6205538"/>
              <a:gd name="connsiteY1" fmla="*/ 6545780 h 6858001"/>
              <a:gd name="connsiteX2" fmla="*/ 6205538 w 6205538"/>
              <a:gd name="connsiteY2" fmla="*/ 6858001 h 6858001"/>
              <a:gd name="connsiteX3" fmla="*/ 2 w 6205538"/>
              <a:gd name="connsiteY3" fmla="*/ 6858001 h 6858001"/>
              <a:gd name="connsiteX4" fmla="*/ 2 w 6205538"/>
              <a:gd name="connsiteY4" fmla="*/ 6546192 h 6858001"/>
              <a:gd name="connsiteX5" fmla="*/ 111916 w 6205538"/>
              <a:gd name="connsiteY5" fmla="*/ 6546192 h 6858001"/>
              <a:gd name="connsiteX6" fmla="*/ 4706313 w 6205538"/>
              <a:gd name="connsiteY6" fmla="*/ 311073 h 6858001"/>
              <a:gd name="connsiteX7" fmla="*/ 4630737 w 6205538"/>
              <a:gd name="connsiteY7" fmla="*/ 386649 h 6858001"/>
              <a:gd name="connsiteX8" fmla="*/ 4630737 w 6205538"/>
              <a:gd name="connsiteY8" fmla="*/ 960381 h 6858001"/>
              <a:gd name="connsiteX9" fmla="*/ 4706313 w 6205538"/>
              <a:gd name="connsiteY9" fmla="*/ 1035957 h 6858001"/>
              <a:gd name="connsiteX10" fmla="*/ 5826943 w 6205538"/>
              <a:gd name="connsiteY10" fmla="*/ 1035957 h 6858001"/>
              <a:gd name="connsiteX11" fmla="*/ 5902519 w 6205538"/>
              <a:gd name="connsiteY11" fmla="*/ 960381 h 6858001"/>
              <a:gd name="connsiteX12" fmla="*/ 5902519 w 6205538"/>
              <a:gd name="connsiteY12" fmla="*/ 386649 h 6858001"/>
              <a:gd name="connsiteX13" fmla="*/ 5826943 w 6205538"/>
              <a:gd name="connsiteY13" fmla="*/ 311073 h 6858001"/>
              <a:gd name="connsiteX14" fmla="*/ 0 w 6205538"/>
              <a:gd name="connsiteY14" fmla="*/ 0 h 6858001"/>
              <a:gd name="connsiteX15" fmla="*/ 14287 w 6205538"/>
              <a:gd name="connsiteY15" fmla="*/ 0 h 6858001"/>
              <a:gd name="connsiteX16" fmla="*/ 14287 w 6205538"/>
              <a:gd name="connsiteY16" fmla="*/ 1 h 6858001"/>
              <a:gd name="connsiteX17" fmla="*/ 6205538 w 6205538"/>
              <a:gd name="connsiteY17" fmla="*/ 1 h 6858001"/>
              <a:gd name="connsiteX18" fmla="*/ 6205538 w 6205538"/>
              <a:gd name="connsiteY18" fmla="*/ 6531380 h 6858001"/>
              <a:gd name="connsiteX19" fmla="*/ 14287 w 6205538"/>
              <a:gd name="connsiteY19" fmla="*/ 6531380 h 6858001"/>
              <a:gd name="connsiteX20" fmla="*/ 14287 w 6205538"/>
              <a:gd name="connsiteY20" fmla="*/ 6531792 h 6858001"/>
              <a:gd name="connsiteX21" fmla="*/ 2 w 6205538"/>
              <a:gd name="connsiteY21" fmla="*/ 6531792 h 6858001"/>
              <a:gd name="connsiteX22" fmla="*/ 2 w 6205538"/>
              <a:gd name="connsiteY22" fmla="*/ 5563739 h 6858001"/>
              <a:gd name="connsiteX23" fmla="*/ 219076 w 6205538"/>
              <a:gd name="connsiteY23" fmla="*/ 5563739 h 6858001"/>
              <a:gd name="connsiteX24" fmla="*/ 219076 w 6205538"/>
              <a:gd name="connsiteY24" fmla="*/ 5558976 h 6858001"/>
              <a:gd name="connsiteX25" fmla="*/ 219076 w 6205538"/>
              <a:gd name="connsiteY25" fmla="*/ 4271223 h 6858001"/>
              <a:gd name="connsiteX26" fmla="*/ 219076 w 6205538"/>
              <a:gd name="connsiteY26" fmla="*/ 4266460 h 6858001"/>
              <a:gd name="connsiteX27" fmla="*/ 2 w 6205538"/>
              <a:gd name="connsiteY27" fmla="*/ 4266460 h 6858001"/>
              <a:gd name="connsiteX28" fmla="*/ 2 w 6205538"/>
              <a:gd name="connsiteY28" fmla="*/ 1 h 6858001"/>
              <a:gd name="connsiteX29" fmla="*/ 0 w 6205538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05538" h="6858001">
                <a:moveTo>
                  <a:pt x="111916" y="6545780"/>
                </a:moveTo>
                <a:lnTo>
                  <a:pt x="6205538" y="6545780"/>
                </a:lnTo>
                <a:lnTo>
                  <a:pt x="6205538" y="6858001"/>
                </a:lnTo>
                <a:lnTo>
                  <a:pt x="2" y="6858001"/>
                </a:lnTo>
                <a:lnTo>
                  <a:pt x="2" y="6546192"/>
                </a:lnTo>
                <a:lnTo>
                  <a:pt x="111916" y="6546192"/>
                </a:lnTo>
                <a:close/>
                <a:moveTo>
                  <a:pt x="4706313" y="311073"/>
                </a:moveTo>
                <a:cubicBezTo>
                  <a:pt x="4664574" y="311073"/>
                  <a:pt x="4630737" y="344910"/>
                  <a:pt x="4630737" y="386649"/>
                </a:cubicBezTo>
                <a:lnTo>
                  <a:pt x="4630737" y="960381"/>
                </a:lnTo>
                <a:cubicBezTo>
                  <a:pt x="4630737" y="1002120"/>
                  <a:pt x="4664574" y="1035957"/>
                  <a:pt x="4706313" y="1035957"/>
                </a:cubicBezTo>
                <a:lnTo>
                  <a:pt x="5826943" y="1035957"/>
                </a:lnTo>
                <a:cubicBezTo>
                  <a:pt x="5868682" y="1035957"/>
                  <a:pt x="5902519" y="1002120"/>
                  <a:pt x="5902519" y="960381"/>
                </a:cubicBezTo>
                <a:lnTo>
                  <a:pt x="5902519" y="386649"/>
                </a:lnTo>
                <a:cubicBezTo>
                  <a:pt x="5902519" y="344910"/>
                  <a:pt x="5868682" y="311073"/>
                  <a:pt x="5826943" y="311073"/>
                </a:cubicBezTo>
                <a:close/>
                <a:moveTo>
                  <a:pt x="0" y="0"/>
                </a:moveTo>
                <a:lnTo>
                  <a:pt x="14287" y="0"/>
                </a:lnTo>
                <a:lnTo>
                  <a:pt x="14287" y="1"/>
                </a:lnTo>
                <a:lnTo>
                  <a:pt x="6205538" y="1"/>
                </a:lnTo>
                <a:lnTo>
                  <a:pt x="6205538" y="6531380"/>
                </a:lnTo>
                <a:lnTo>
                  <a:pt x="14287" y="6531380"/>
                </a:lnTo>
                <a:lnTo>
                  <a:pt x="14287" y="6531792"/>
                </a:lnTo>
                <a:lnTo>
                  <a:pt x="2" y="6531792"/>
                </a:lnTo>
                <a:lnTo>
                  <a:pt x="2" y="5563739"/>
                </a:lnTo>
                <a:lnTo>
                  <a:pt x="219076" y="5563739"/>
                </a:lnTo>
                <a:lnTo>
                  <a:pt x="219076" y="5558976"/>
                </a:lnTo>
                <a:lnTo>
                  <a:pt x="219076" y="4271223"/>
                </a:lnTo>
                <a:lnTo>
                  <a:pt x="219076" y="4266460"/>
                </a:lnTo>
                <a:lnTo>
                  <a:pt x="2" y="4266460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D94BF0-14F1-426B-8B17-7DF83736631F}"/>
              </a:ext>
            </a:extLst>
          </p:cNvPr>
          <p:cNvSpPr/>
          <p:nvPr userDrawn="1"/>
        </p:nvSpPr>
        <p:spPr>
          <a:xfrm>
            <a:off x="-3" y="2380"/>
            <a:ext cx="5986465" cy="6858001"/>
          </a:xfrm>
          <a:custGeom>
            <a:avLst/>
            <a:gdLst>
              <a:gd name="connsiteX0" fmla="*/ 0 w 5986465"/>
              <a:gd name="connsiteY0" fmla="*/ 4360915 h 6858001"/>
              <a:gd name="connsiteX1" fmla="*/ 1 w 5986465"/>
              <a:gd name="connsiteY1" fmla="*/ 4360915 h 6858001"/>
              <a:gd name="connsiteX2" fmla="*/ 1 w 5986465"/>
              <a:gd name="connsiteY2" fmla="*/ 5556595 h 6858001"/>
              <a:gd name="connsiteX3" fmla="*/ 3 w 5986465"/>
              <a:gd name="connsiteY3" fmla="*/ 5556595 h 6858001"/>
              <a:gd name="connsiteX4" fmla="*/ 3 w 5986465"/>
              <a:gd name="connsiteY4" fmla="*/ 5563496 h 6858001"/>
              <a:gd name="connsiteX5" fmla="*/ 5986465 w 5986465"/>
              <a:gd name="connsiteY5" fmla="*/ 5563496 h 6858001"/>
              <a:gd name="connsiteX6" fmla="*/ 5986465 w 5986465"/>
              <a:gd name="connsiteY6" fmla="*/ 6858001 h 6858001"/>
              <a:gd name="connsiteX7" fmla="*/ 0 w 5986465"/>
              <a:gd name="connsiteY7" fmla="*/ 6858001 h 6858001"/>
              <a:gd name="connsiteX8" fmla="*/ 0 w 5986465"/>
              <a:gd name="connsiteY8" fmla="*/ 0 h 6858001"/>
              <a:gd name="connsiteX9" fmla="*/ 5986465 w 5986465"/>
              <a:gd name="connsiteY9" fmla="*/ 0 h 6858001"/>
              <a:gd name="connsiteX10" fmla="*/ 5986465 w 5986465"/>
              <a:gd name="connsiteY10" fmla="*/ 4264079 h 6858001"/>
              <a:gd name="connsiteX11" fmla="*/ 1 w 5986465"/>
              <a:gd name="connsiteY11" fmla="*/ 4264079 h 6858001"/>
              <a:gd name="connsiteX12" fmla="*/ 1 w 5986465"/>
              <a:gd name="connsiteY12" fmla="*/ 4269217 h 6858001"/>
              <a:gd name="connsiteX13" fmla="*/ 0 w 5986465"/>
              <a:gd name="connsiteY13" fmla="*/ 426921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6465" h="6858001">
                <a:moveTo>
                  <a:pt x="0" y="4360915"/>
                </a:moveTo>
                <a:lnTo>
                  <a:pt x="1" y="4360915"/>
                </a:lnTo>
                <a:lnTo>
                  <a:pt x="1" y="5556595"/>
                </a:lnTo>
                <a:lnTo>
                  <a:pt x="3" y="5556595"/>
                </a:lnTo>
                <a:lnTo>
                  <a:pt x="3" y="5563496"/>
                </a:lnTo>
                <a:lnTo>
                  <a:pt x="5986465" y="5563496"/>
                </a:lnTo>
                <a:lnTo>
                  <a:pt x="5986465" y="6858001"/>
                </a:lnTo>
                <a:lnTo>
                  <a:pt x="0" y="6858001"/>
                </a:lnTo>
                <a:close/>
                <a:moveTo>
                  <a:pt x="0" y="0"/>
                </a:moveTo>
                <a:lnTo>
                  <a:pt x="5986465" y="0"/>
                </a:lnTo>
                <a:lnTo>
                  <a:pt x="5986465" y="4264079"/>
                </a:lnTo>
                <a:lnTo>
                  <a:pt x="1" y="4264079"/>
                </a:lnTo>
                <a:lnTo>
                  <a:pt x="1" y="4269217"/>
                </a:lnTo>
                <a:lnTo>
                  <a:pt x="0" y="42692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8F31F-AC62-4E93-B32F-8D23A52168C1}"/>
              </a:ext>
            </a:extLst>
          </p:cNvPr>
          <p:cNvCxnSpPr>
            <a:cxnSpLocks/>
          </p:cNvCxnSpPr>
          <p:nvPr userDrawn="1"/>
        </p:nvCxnSpPr>
        <p:spPr>
          <a:xfrm>
            <a:off x="323048" y="-8018"/>
            <a:ext cx="0" cy="40584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F484C5-EEE2-4A10-AF61-B925E779D81B}"/>
              </a:ext>
            </a:extLst>
          </p:cNvPr>
          <p:cNvCxnSpPr>
            <a:cxnSpLocks/>
          </p:cNvCxnSpPr>
          <p:nvPr userDrawn="1"/>
        </p:nvCxnSpPr>
        <p:spPr>
          <a:xfrm flipH="1">
            <a:off x="2483417" y="6538762"/>
            <a:ext cx="9708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CD37C-1E88-4BE4-9BD4-35E03C100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604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64FE92-2605-4209-BCF6-8EE9F464CC27}"/>
              </a:ext>
            </a:extLst>
          </p:cNvPr>
          <p:cNvCxnSpPr>
            <a:cxnSpLocks/>
          </p:cNvCxnSpPr>
          <p:nvPr userDrawn="1"/>
        </p:nvCxnSpPr>
        <p:spPr>
          <a:xfrm>
            <a:off x="323048" y="5768502"/>
            <a:ext cx="0" cy="7728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511A47CD-5114-4DD4-BD85-B1A5B922F9C2}"/>
              </a:ext>
            </a:extLst>
          </p:cNvPr>
          <p:cNvSpPr txBox="1"/>
          <p:nvPr userDrawn="1"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55562C-34B0-46C8-BB0F-05B7F7D25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795" y="6358007"/>
            <a:ext cx="1870175" cy="372174"/>
          </a:xfrm>
          <a:prstGeom prst="rect">
            <a:avLst/>
          </a:prstGeom>
        </p:spPr>
      </p:pic>
      <p:sp>
        <p:nvSpPr>
          <p:cNvPr id="18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A62A1E8-6E87-4939-B7E1-2BAF1B75776D}"/>
              </a:ext>
            </a:extLst>
          </p:cNvPr>
          <p:cNvSpPr txBox="1"/>
          <p:nvPr userDrawn="1"/>
        </p:nvSpPr>
        <p:spPr>
          <a:xfrm>
            <a:off x="612279" y="1830349"/>
            <a:ext cx="5129796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027A8407-8AD8-4DAD-A4E9-AD623F6FAAEA}"/>
              </a:ext>
            </a:extLst>
          </p:cNvPr>
          <p:cNvSpPr txBox="1"/>
          <p:nvPr userDrawn="1"/>
        </p:nvSpPr>
        <p:spPr>
          <a:xfrm>
            <a:off x="628104" y="3385233"/>
            <a:ext cx="512883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3E2B83-D6AB-4AD9-9B4B-4519AFA5B4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950E65F-D27B-4B37-82E6-065FC684A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3732170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7D7785-96CC-47E3-8CF0-07D5B0BA3213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74C48E-B4DC-4123-9080-7447D0DF6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46CEDC0-4D88-45E3-9034-F610F62D9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75E54A4-FF11-43D5-9581-8069076ADC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518630-9442-4697-9BA4-C5BFECF38A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CF1A276-14F4-462C-AA25-54417D7095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B73550-636A-48B4-A9D5-ADB23B7A54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69EF46-1E2C-44E0-A767-61CE9BAA51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401D47-D8D5-454A-BAF7-1F29C2BB2F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EBA7DB9-CE42-4E83-B145-066E18A1F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124B6D-459B-4905-8D29-DC0DEAC6FF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2946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AE8A63-241E-421D-9B89-8DE0F91504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395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6671283-C6CD-42E4-9A77-222C040A5C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946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604B6B2-DC97-4406-A4C5-D62DFB7EDA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95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B6183A-42E2-405F-8B6D-C0EEE12B79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2946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419D887-AA37-4FC3-8E5C-EDC77BB368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395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A56A82-2518-42AA-A1F2-512CC9DE14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2946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293AE8D-9A1F-4F2E-91B1-232114EC24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395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85E05E2-C433-4ACA-80A5-E229C49074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946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ADB9040-661A-4798-9359-941E26C0BEB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395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453819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22B038-DA79-4F73-A1EF-00D31025F8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85600" y="0"/>
            <a:ext cx="6206400" cy="6858000"/>
          </a:xfrm>
          <a:solidFill>
            <a:schemeClr val="bg2"/>
          </a:solidFill>
        </p:spPr>
        <p:txBody>
          <a:bodyPr bIns="72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57B7025-86C6-444C-9F53-BBB79D6E7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00400D-3693-47D5-B719-23F8141C0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18CD4B-F59D-4EB6-B091-552FA51E7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684332-7EDA-4227-B49C-EADEEF92B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029CA3-9365-400E-8915-A3BDD6AA0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69A245D-E80C-4EBF-9AF4-0CE62448A3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BA67F-82B1-4C55-98D5-C7745BAD1E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91B4A8-66A1-43CC-BE1C-67D2828BD3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55675B3-0C0F-40A7-8573-48E7C18848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3DB0C3-4C9B-46BE-A07F-896A46A623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C2663A-9F2B-496F-BA87-FE61CF6E9F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53160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6A2E3D-381D-4794-837F-77E3508BF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0"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tx2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4F74E-8E93-4629-AC06-D4D90AE2C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310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accent3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833C63-54B4-45EB-8D7A-EE7EB966CB8E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9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accent3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833C63-54B4-45EB-8D7A-EE7EB966CB8E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73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54967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869267"/>
            <a:ext cx="108936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217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157DD5-F1F7-4633-B8ED-02F06F859D3A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46446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5785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38BA6A-37B6-4569-A9D9-C40169CA408E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65358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8988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2ECD9F-BC02-4C8A-839F-9AC4F4BD0167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5140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0"/>
            <a:ext cx="598805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5338377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062000"/>
            <a:ext cx="5338463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7EFB78-A8A0-425B-909A-78358980B8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6462" y="4251600"/>
            <a:ext cx="6206400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1859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5600" y="0"/>
            <a:ext cx="4136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699" y="647700"/>
            <a:ext cx="62640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1062000"/>
            <a:ext cx="62640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40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A346A15-371C-41B0-A096-79CCC3E99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39074" y="4251600"/>
            <a:ext cx="4352926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152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0616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499" y="647700"/>
            <a:ext cx="53388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2799" y="1062000"/>
            <a:ext cx="53388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2800" y="2044800"/>
            <a:ext cx="53388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52776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771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990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647700"/>
            <a:ext cx="44136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8000" y="1062000"/>
            <a:ext cx="44136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2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200" y="248400"/>
            <a:ext cx="374400" cy="1800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62028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42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accent3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274688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3807429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accent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0E7878-9FDC-49B7-8852-D4754F87880A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8493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E8452D-0BE0-42AA-A816-68ED94832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3199" cy="6861600"/>
          </a:xfrm>
          <a:custGeom>
            <a:avLst/>
            <a:gdLst>
              <a:gd name="connsiteX0" fmla="*/ 11860224 w 12193199"/>
              <a:gd name="connsiteY0" fmla="*/ 5768019 h 6861600"/>
              <a:gd name="connsiteX1" fmla="*/ 11860224 w 12193199"/>
              <a:gd name="connsiteY1" fmla="*/ 6526743 h 6861600"/>
              <a:gd name="connsiteX2" fmla="*/ 11583393 w 12193199"/>
              <a:gd name="connsiteY2" fmla="*/ 6526743 h 6861600"/>
              <a:gd name="connsiteX3" fmla="*/ 11583393 w 12193199"/>
              <a:gd name="connsiteY3" fmla="*/ 6541143 h 6861600"/>
              <a:gd name="connsiteX4" fmla="*/ 11860224 w 12193199"/>
              <a:gd name="connsiteY4" fmla="*/ 6541143 h 6861600"/>
              <a:gd name="connsiteX5" fmla="*/ 11860224 w 12193199"/>
              <a:gd name="connsiteY5" fmla="*/ 6542019 h 6861600"/>
              <a:gd name="connsiteX6" fmla="*/ 11874624 w 12193199"/>
              <a:gd name="connsiteY6" fmla="*/ 6542019 h 6861600"/>
              <a:gd name="connsiteX7" fmla="*/ 11874624 w 12193199"/>
              <a:gd name="connsiteY7" fmla="*/ 5768019 h 6861600"/>
              <a:gd name="connsiteX8" fmla="*/ 6206398 w 12193199"/>
              <a:gd name="connsiteY8" fmla="*/ 2246400 h 6861600"/>
              <a:gd name="connsiteX9" fmla="*/ 6206398 w 12193199"/>
              <a:gd name="connsiteY9" fmla="*/ 5342400 h 6861600"/>
              <a:gd name="connsiteX10" fmla="*/ 6411598 w 12193199"/>
              <a:gd name="connsiteY10" fmla="*/ 5342400 h 6861600"/>
              <a:gd name="connsiteX11" fmla="*/ 6411598 w 12193199"/>
              <a:gd name="connsiteY11" fmla="*/ 5556637 h 6861600"/>
              <a:gd name="connsiteX12" fmla="*/ 12193198 w 12193199"/>
              <a:gd name="connsiteY12" fmla="*/ 5556637 h 6861600"/>
              <a:gd name="connsiteX13" fmla="*/ 12193198 w 12193199"/>
              <a:gd name="connsiteY13" fmla="*/ 5342400 h 6861600"/>
              <a:gd name="connsiteX14" fmla="*/ 12193198 w 12193199"/>
              <a:gd name="connsiteY14" fmla="*/ 4266000 h 6861600"/>
              <a:gd name="connsiteX15" fmla="*/ 12193198 w 12193199"/>
              <a:gd name="connsiteY15" fmla="*/ 2246400 h 6861600"/>
              <a:gd name="connsiteX16" fmla="*/ 376999 w 12193199"/>
              <a:gd name="connsiteY16" fmla="*/ 311072 h 6861600"/>
              <a:gd name="connsiteX17" fmla="*/ 301430 w 12193199"/>
              <a:gd name="connsiteY17" fmla="*/ 386641 h 6861600"/>
              <a:gd name="connsiteX18" fmla="*/ 301430 w 12193199"/>
              <a:gd name="connsiteY18" fmla="*/ 960386 h 6861600"/>
              <a:gd name="connsiteX19" fmla="*/ 376999 w 12193199"/>
              <a:gd name="connsiteY19" fmla="*/ 1035955 h 6861600"/>
              <a:gd name="connsiteX20" fmla="*/ 1497644 w 12193199"/>
              <a:gd name="connsiteY20" fmla="*/ 1035955 h 6861600"/>
              <a:gd name="connsiteX21" fmla="*/ 1573213 w 12193199"/>
              <a:gd name="connsiteY21" fmla="*/ 960386 h 6861600"/>
              <a:gd name="connsiteX22" fmla="*/ 1573213 w 12193199"/>
              <a:gd name="connsiteY22" fmla="*/ 386641 h 6861600"/>
              <a:gd name="connsiteX23" fmla="*/ 1497644 w 12193199"/>
              <a:gd name="connsiteY23" fmla="*/ 311072 h 6861600"/>
              <a:gd name="connsiteX24" fmla="*/ 0 w 12193199"/>
              <a:gd name="connsiteY24" fmla="*/ 0 h 6861600"/>
              <a:gd name="connsiteX25" fmla="*/ 11867253 w 12193199"/>
              <a:gd name="connsiteY25" fmla="*/ 0 h 6861600"/>
              <a:gd name="connsiteX26" fmla="*/ 11867253 w 12193199"/>
              <a:gd name="connsiteY26" fmla="*/ 2037600 h 6861600"/>
              <a:gd name="connsiteX27" fmla="*/ 11881653 w 12193199"/>
              <a:gd name="connsiteY27" fmla="*/ 2037600 h 6861600"/>
              <a:gd name="connsiteX28" fmla="*/ 11881653 w 12193199"/>
              <a:gd name="connsiteY28" fmla="*/ 0 h 6861600"/>
              <a:gd name="connsiteX29" fmla="*/ 12193199 w 12193199"/>
              <a:gd name="connsiteY29" fmla="*/ 0 h 6861600"/>
              <a:gd name="connsiteX30" fmla="*/ 12193199 w 12193199"/>
              <a:gd name="connsiteY30" fmla="*/ 6861600 h 6861600"/>
              <a:gd name="connsiteX31" fmla="*/ 0 w 12193199"/>
              <a:gd name="connsiteY31" fmla="*/ 6861600 h 6861600"/>
              <a:gd name="connsiteX32" fmla="*/ 0 w 12193199"/>
              <a:gd name="connsiteY32" fmla="*/ 6541143 h 6861600"/>
              <a:gd name="connsiteX33" fmla="*/ 9709196 w 12193199"/>
              <a:gd name="connsiteY33" fmla="*/ 6541143 h 6861600"/>
              <a:gd name="connsiteX34" fmla="*/ 9709196 w 12193199"/>
              <a:gd name="connsiteY34" fmla="*/ 6526743 h 6861600"/>
              <a:gd name="connsiteX35" fmla="*/ 0 w 12193199"/>
              <a:gd name="connsiteY35" fmla="*/ 652674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3199" h="6861600">
                <a:moveTo>
                  <a:pt x="11860224" y="5768019"/>
                </a:moveTo>
                <a:lnTo>
                  <a:pt x="11860224" y="6526743"/>
                </a:lnTo>
                <a:lnTo>
                  <a:pt x="11583393" y="6526743"/>
                </a:lnTo>
                <a:lnTo>
                  <a:pt x="11583393" y="6541143"/>
                </a:lnTo>
                <a:lnTo>
                  <a:pt x="11860224" y="6541143"/>
                </a:lnTo>
                <a:lnTo>
                  <a:pt x="11860224" y="6542019"/>
                </a:lnTo>
                <a:lnTo>
                  <a:pt x="11874624" y="6542019"/>
                </a:lnTo>
                <a:lnTo>
                  <a:pt x="11874624" y="5768019"/>
                </a:lnTo>
                <a:close/>
                <a:moveTo>
                  <a:pt x="6206398" y="2246400"/>
                </a:moveTo>
                <a:lnTo>
                  <a:pt x="6206398" y="5342400"/>
                </a:lnTo>
                <a:lnTo>
                  <a:pt x="6411598" y="5342400"/>
                </a:lnTo>
                <a:lnTo>
                  <a:pt x="6411598" y="5556637"/>
                </a:lnTo>
                <a:lnTo>
                  <a:pt x="12193198" y="5556637"/>
                </a:lnTo>
                <a:lnTo>
                  <a:pt x="12193198" y="5342400"/>
                </a:lnTo>
                <a:lnTo>
                  <a:pt x="12193198" y="4266000"/>
                </a:lnTo>
                <a:lnTo>
                  <a:pt x="12193198" y="2246400"/>
                </a:lnTo>
                <a:close/>
                <a:moveTo>
                  <a:pt x="376999" y="311072"/>
                </a:moveTo>
                <a:cubicBezTo>
                  <a:pt x="335263" y="311072"/>
                  <a:pt x="301430" y="344905"/>
                  <a:pt x="301430" y="386641"/>
                </a:cubicBezTo>
                <a:lnTo>
                  <a:pt x="301430" y="960386"/>
                </a:lnTo>
                <a:cubicBezTo>
                  <a:pt x="301430" y="1002122"/>
                  <a:pt x="335263" y="1035955"/>
                  <a:pt x="376999" y="1035955"/>
                </a:cubicBezTo>
                <a:lnTo>
                  <a:pt x="1497644" y="1035955"/>
                </a:lnTo>
                <a:cubicBezTo>
                  <a:pt x="1539380" y="1035955"/>
                  <a:pt x="1573213" y="1002122"/>
                  <a:pt x="1573213" y="960386"/>
                </a:cubicBezTo>
                <a:lnTo>
                  <a:pt x="1573213" y="386641"/>
                </a:lnTo>
                <a:cubicBezTo>
                  <a:pt x="1573213" y="344905"/>
                  <a:pt x="1539380" y="311072"/>
                  <a:pt x="1497644" y="311072"/>
                </a:cubicBezTo>
                <a:close/>
                <a:moveTo>
                  <a:pt x="0" y="0"/>
                </a:moveTo>
                <a:lnTo>
                  <a:pt x="11867253" y="0"/>
                </a:lnTo>
                <a:lnTo>
                  <a:pt x="11867253" y="2037600"/>
                </a:lnTo>
                <a:lnTo>
                  <a:pt x="11881653" y="2037600"/>
                </a:lnTo>
                <a:lnTo>
                  <a:pt x="11881653" y="0"/>
                </a:lnTo>
                <a:lnTo>
                  <a:pt x="12193199" y="0"/>
                </a:lnTo>
                <a:lnTo>
                  <a:pt x="12193199" y="6861600"/>
                </a:lnTo>
                <a:lnTo>
                  <a:pt x="0" y="6861600"/>
                </a:lnTo>
                <a:lnTo>
                  <a:pt x="0" y="6541143"/>
                </a:lnTo>
                <a:lnTo>
                  <a:pt x="9709196" y="6541143"/>
                </a:lnTo>
                <a:lnTo>
                  <a:pt x="9709196" y="6526743"/>
                </a:lnTo>
                <a:lnTo>
                  <a:pt x="0" y="65267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48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40E1ED61-DDEF-42F4-9929-C0C4972541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2750" y="6367532"/>
            <a:ext cx="1850760" cy="36271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4508B-DC76-4ED1-8A53-7E1CF6C8CCA3}"/>
              </a:ext>
            </a:extLst>
          </p:cNvPr>
          <p:cNvSpPr txBox="1"/>
          <p:nvPr userDrawn="1"/>
        </p:nvSpPr>
        <p:spPr>
          <a:xfrm>
            <a:off x="7043738" y="4545399"/>
            <a:ext cx="1720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0967B1F-78AC-41F5-BB2E-FB6C78E1A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5200" y="2247627"/>
            <a:ext cx="5986800" cy="3096000"/>
          </a:xfrm>
          <a:custGeom>
            <a:avLst/>
            <a:gdLst>
              <a:gd name="connsiteX0" fmla="*/ 0 w 5986800"/>
              <a:gd name="connsiteY0" fmla="*/ 0 h 3096000"/>
              <a:gd name="connsiteX1" fmla="*/ 5986800 w 5986800"/>
              <a:gd name="connsiteY1" fmla="*/ 0 h 3096000"/>
              <a:gd name="connsiteX2" fmla="*/ 5986800 w 5986800"/>
              <a:gd name="connsiteY2" fmla="*/ 2019600 h 3096000"/>
              <a:gd name="connsiteX3" fmla="*/ 205200 w 5986800"/>
              <a:gd name="connsiteY3" fmla="*/ 2019600 h 3096000"/>
              <a:gd name="connsiteX4" fmla="*/ 205200 w 5986800"/>
              <a:gd name="connsiteY4" fmla="*/ 3096000 h 3096000"/>
              <a:gd name="connsiteX5" fmla="*/ 0 w 5986800"/>
              <a:gd name="connsiteY5" fmla="*/ 3096000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6800" h="3096000">
                <a:moveTo>
                  <a:pt x="0" y="0"/>
                </a:moveTo>
                <a:lnTo>
                  <a:pt x="5986800" y="0"/>
                </a:lnTo>
                <a:lnTo>
                  <a:pt x="5986800" y="2019600"/>
                </a:lnTo>
                <a:lnTo>
                  <a:pt x="205200" y="2019600"/>
                </a:lnTo>
                <a:lnTo>
                  <a:pt x="205200" y="3096000"/>
                </a:lnTo>
                <a:lnTo>
                  <a:pt x="0" y="3096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40000" rIns="648000" bIns="3600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21" name="text" descr="{&quot;templafy&quot;:{&quot;binding&quot;:&quot;UserProfile.DisplayName&quot;,&quot;type&quot;:&quot;text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 userDrawn="1"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2" name="text" descr="{&quot;templafy&quot;:{&quot;binding&quot;:&quot;UserProfile.Email&quot;,&quot;type&quot;:&quot;text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 userDrawn="1"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67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21" name="text" descr="{&quot;templafy&quot;:{&quot;binding&quot;:&quot;UserProfile.DisplayName&quot;,&quot;type&quot;:&quot;text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 userDrawn="1"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2" name="text" descr="{&quot;templafy&quot;:{&quot;binding&quot;:&quot;UserProfile.Email&quot;,&quot;type&quot;:&quot;text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 userDrawn="1"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A2939A-00A0-4C21-9393-DADBB5BAC7BF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8A1C3A-8ED6-490F-A84D-1746F472289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38762"/>
            <a:ext cx="96916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AE996-741F-42C6-B12A-16D74EE52D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77512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AE0577-D8AA-4F8B-9F4B-0389680206C9}"/>
              </a:ext>
            </a:extLst>
          </p:cNvPr>
          <p:cNvCxnSpPr>
            <a:cxnSpLocks/>
          </p:cNvCxnSpPr>
          <p:nvPr userDrawn="1"/>
        </p:nvCxnSpPr>
        <p:spPr>
          <a:xfrm>
            <a:off x="11868952" y="0"/>
            <a:ext cx="0" cy="65413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A65BBB4-30E9-4145-8860-C95F9F56A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4404" y="6358006"/>
            <a:ext cx="1882284" cy="3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84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4CAC1-E893-4219-9AA4-64F5EDA297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525" y="2046287"/>
            <a:ext cx="10895187" cy="4162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5329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05B47-2799-4F24-BE0A-4FE972C0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F7DC19-0DD8-4930-A227-ED70FE4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47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0A6F2-33B9-468B-8C33-5C911B4B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FDCF0-F248-4239-8E0C-3CE19B47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0363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613646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9631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0172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6053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053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66052" y="5077014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972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6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157DD5-F1F7-4633-B8ED-02F06F859D3A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51153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50E7C6E-D997-4D48-8106-B096C9DD0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28565" r="129" b="17355"/>
          <a:stretch/>
        </p:blipFill>
        <p:spPr>
          <a:xfrm>
            <a:off x="-2981" y="0"/>
            <a:ext cx="12179300" cy="6830427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E1CF834-FC02-444D-BE8A-776D0DB5691C}"/>
              </a:ext>
            </a:extLst>
          </p:cNvPr>
          <p:cNvSpPr/>
          <p:nvPr userDrawn="1"/>
        </p:nvSpPr>
        <p:spPr>
          <a:xfrm>
            <a:off x="6350" y="1321723"/>
            <a:ext cx="5986800" cy="4066103"/>
          </a:xfrm>
          <a:custGeom>
            <a:avLst/>
            <a:gdLst>
              <a:gd name="connsiteX0" fmla="*/ 0 w 5986800"/>
              <a:gd name="connsiteY0" fmla="*/ 0 h 4066103"/>
              <a:gd name="connsiteX1" fmla="*/ 5986800 w 5986800"/>
              <a:gd name="connsiteY1" fmla="*/ 0 h 4066103"/>
              <a:gd name="connsiteX2" fmla="*/ 5986800 w 5986800"/>
              <a:gd name="connsiteY2" fmla="*/ 1117006 h 4066103"/>
              <a:gd name="connsiteX3" fmla="*/ 5986800 w 5986800"/>
              <a:gd name="connsiteY3" fmla="*/ 2949097 h 4066103"/>
              <a:gd name="connsiteX4" fmla="*/ 5986800 w 5986800"/>
              <a:gd name="connsiteY4" fmla="*/ 4066103 h 4066103"/>
              <a:gd name="connsiteX5" fmla="*/ 5781600 w 5986800"/>
              <a:gd name="connsiteY5" fmla="*/ 4066103 h 4066103"/>
              <a:gd name="connsiteX6" fmla="*/ 5781600 w 5986800"/>
              <a:gd name="connsiteY6" fmla="*/ 2949600 h 4066103"/>
              <a:gd name="connsiteX7" fmla="*/ 5776530 w 5986800"/>
              <a:gd name="connsiteY7" fmla="*/ 2949600 h 4066103"/>
              <a:gd name="connsiteX8" fmla="*/ 5776530 w 5986800"/>
              <a:gd name="connsiteY8" fmla="*/ 2949097 h 4066103"/>
              <a:gd name="connsiteX9" fmla="*/ 0 w 5986800"/>
              <a:gd name="connsiteY9" fmla="*/ 2949097 h 406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6800" h="4066103">
                <a:moveTo>
                  <a:pt x="0" y="0"/>
                </a:moveTo>
                <a:lnTo>
                  <a:pt x="5986800" y="0"/>
                </a:lnTo>
                <a:lnTo>
                  <a:pt x="5986800" y="1117006"/>
                </a:lnTo>
                <a:lnTo>
                  <a:pt x="5986800" y="2949097"/>
                </a:lnTo>
                <a:lnTo>
                  <a:pt x="5986800" y="4066103"/>
                </a:lnTo>
                <a:lnTo>
                  <a:pt x="5781600" y="4066103"/>
                </a:lnTo>
                <a:lnTo>
                  <a:pt x="5781600" y="2949600"/>
                </a:lnTo>
                <a:lnTo>
                  <a:pt x="5776530" y="2949600"/>
                </a:lnTo>
                <a:lnTo>
                  <a:pt x="5776530" y="2949097"/>
                </a:lnTo>
                <a:lnTo>
                  <a:pt x="0" y="294909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E402472-E597-495E-BF52-A5E9621E0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79870" y="6466402"/>
            <a:ext cx="1857468" cy="364026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sp>
        <p:nvSpPr>
          <p:cNvPr id="2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86848EF-D8DD-4EDF-979C-6FE54A6EF461}"/>
              </a:ext>
            </a:extLst>
          </p:cNvPr>
          <p:cNvSpPr txBox="1"/>
          <p:nvPr userDrawn="1"/>
        </p:nvSpPr>
        <p:spPr>
          <a:xfrm>
            <a:off x="605242" y="1830349"/>
            <a:ext cx="5151691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AE830216-5CF5-472C-B178-9453C28321B7}"/>
              </a:ext>
            </a:extLst>
          </p:cNvPr>
          <p:cNvSpPr txBox="1"/>
          <p:nvPr userDrawn="1"/>
        </p:nvSpPr>
        <p:spPr>
          <a:xfrm>
            <a:off x="628104" y="3385233"/>
            <a:ext cx="515169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D3E86DBF-1CBA-412E-9F16-C01F32DF081A}"/>
              </a:ext>
            </a:extLst>
          </p:cNvPr>
          <p:cNvSpPr txBox="1"/>
          <p:nvPr userDrawn="1"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010C0-D821-4BD3-A937-548F49F8A7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01EB625-C77C-44CF-9F22-69F0943C7A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1019945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E2D1B06-1447-4CFF-9AB2-DAE8C97B0E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6463" y="-1"/>
            <a:ext cx="6205538" cy="6858001"/>
          </a:xfrm>
          <a:custGeom>
            <a:avLst/>
            <a:gdLst>
              <a:gd name="connsiteX0" fmla="*/ 111916 w 6205538"/>
              <a:gd name="connsiteY0" fmla="*/ 6545780 h 6858001"/>
              <a:gd name="connsiteX1" fmla="*/ 6205538 w 6205538"/>
              <a:gd name="connsiteY1" fmla="*/ 6545780 h 6858001"/>
              <a:gd name="connsiteX2" fmla="*/ 6205538 w 6205538"/>
              <a:gd name="connsiteY2" fmla="*/ 6858001 h 6858001"/>
              <a:gd name="connsiteX3" fmla="*/ 2 w 6205538"/>
              <a:gd name="connsiteY3" fmla="*/ 6858001 h 6858001"/>
              <a:gd name="connsiteX4" fmla="*/ 2 w 6205538"/>
              <a:gd name="connsiteY4" fmla="*/ 6546192 h 6858001"/>
              <a:gd name="connsiteX5" fmla="*/ 111916 w 6205538"/>
              <a:gd name="connsiteY5" fmla="*/ 6546192 h 6858001"/>
              <a:gd name="connsiteX6" fmla="*/ 4706313 w 6205538"/>
              <a:gd name="connsiteY6" fmla="*/ 311073 h 6858001"/>
              <a:gd name="connsiteX7" fmla="*/ 4630737 w 6205538"/>
              <a:gd name="connsiteY7" fmla="*/ 386649 h 6858001"/>
              <a:gd name="connsiteX8" fmla="*/ 4630737 w 6205538"/>
              <a:gd name="connsiteY8" fmla="*/ 960381 h 6858001"/>
              <a:gd name="connsiteX9" fmla="*/ 4706313 w 6205538"/>
              <a:gd name="connsiteY9" fmla="*/ 1035957 h 6858001"/>
              <a:gd name="connsiteX10" fmla="*/ 5826943 w 6205538"/>
              <a:gd name="connsiteY10" fmla="*/ 1035957 h 6858001"/>
              <a:gd name="connsiteX11" fmla="*/ 5902519 w 6205538"/>
              <a:gd name="connsiteY11" fmla="*/ 960381 h 6858001"/>
              <a:gd name="connsiteX12" fmla="*/ 5902519 w 6205538"/>
              <a:gd name="connsiteY12" fmla="*/ 386649 h 6858001"/>
              <a:gd name="connsiteX13" fmla="*/ 5826943 w 6205538"/>
              <a:gd name="connsiteY13" fmla="*/ 311073 h 6858001"/>
              <a:gd name="connsiteX14" fmla="*/ 0 w 6205538"/>
              <a:gd name="connsiteY14" fmla="*/ 0 h 6858001"/>
              <a:gd name="connsiteX15" fmla="*/ 14287 w 6205538"/>
              <a:gd name="connsiteY15" fmla="*/ 0 h 6858001"/>
              <a:gd name="connsiteX16" fmla="*/ 14287 w 6205538"/>
              <a:gd name="connsiteY16" fmla="*/ 1 h 6858001"/>
              <a:gd name="connsiteX17" fmla="*/ 6205538 w 6205538"/>
              <a:gd name="connsiteY17" fmla="*/ 1 h 6858001"/>
              <a:gd name="connsiteX18" fmla="*/ 6205538 w 6205538"/>
              <a:gd name="connsiteY18" fmla="*/ 6531380 h 6858001"/>
              <a:gd name="connsiteX19" fmla="*/ 14287 w 6205538"/>
              <a:gd name="connsiteY19" fmla="*/ 6531380 h 6858001"/>
              <a:gd name="connsiteX20" fmla="*/ 14287 w 6205538"/>
              <a:gd name="connsiteY20" fmla="*/ 6531792 h 6858001"/>
              <a:gd name="connsiteX21" fmla="*/ 2 w 6205538"/>
              <a:gd name="connsiteY21" fmla="*/ 6531792 h 6858001"/>
              <a:gd name="connsiteX22" fmla="*/ 2 w 6205538"/>
              <a:gd name="connsiteY22" fmla="*/ 5563739 h 6858001"/>
              <a:gd name="connsiteX23" fmla="*/ 219076 w 6205538"/>
              <a:gd name="connsiteY23" fmla="*/ 5563739 h 6858001"/>
              <a:gd name="connsiteX24" fmla="*/ 219076 w 6205538"/>
              <a:gd name="connsiteY24" fmla="*/ 5558976 h 6858001"/>
              <a:gd name="connsiteX25" fmla="*/ 219076 w 6205538"/>
              <a:gd name="connsiteY25" fmla="*/ 4271223 h 6858001"/>
              <a:gd name="connsiteX26" fmla="*/ 219076 w 6205538"/>
              <a:gd name="connsiteY26" fmla="*/ 4266460 h 6858001"/>
              <a:gd name="connsiteX27" fmla="*/ 2 w 6205538"/>
              <a:gd name="connsiteY27" fmla="*/ 4266460 h 6858001"/>
              <a:gd name="connsiteX28" fmla="*/ 2 w 6205538"/>
              <a:gd name="connsiteY28" fmla="*/ 1 h 6858001"/>
              <a:gd name="connsiteX29" fmla="*/ 0 w 6205538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05538" h="6858001">
                <a:moveTo>
                  <a:pt x="111916" y="6545780"/>
                </a:moveTo>
                <a:lnTo>
                  <a:pt x="6205538" y="6545780"/>
                </a:lnTo>
                <a:lnTo>
                  <a:pt x="6205538" y="6858001"/>
                </a:lnTo>
                <a:lnTo>
                  <a:pt x="2" y="6858001"/>
                </a:lnTo>
                <a:lnTo>
                  <a:pt x="2" y="6546192"/>
                </a:lnTo>
                <a:lnTo>
                  <a:pt x="111916" y="6546192"/>
                </a:lnTo>
                <a:close/>
                <a:moveTo>
                  <a:pt x="4706313" y="311073"/>
                </a:moveTo>
                <a:cubicBezTo>
                  <a:pt x="4664574" y="311073"/>
                  <a:pt x="4630737" y="344910"/>
                  <a:pt x="4630737" y="386649"/>
                </a:cubicBezTo>
                <a:lnTo>
                  <a:pt x="4630737" y="960381"/>
                </a:lnTo>
                <a:cubicBezTo>
                  <a:pt x="4630737" y="1002120"/>
                  <a:pt x="4664574" y="1035957"/>
                  <a:pt x="4706313" y="1035957"/>
                </a:cubicBezTo>
                <a:lnTo>
                  <a:pt x="5826943" y="1035957"/>
                </a:lnTo>
                <a:cubicBezTo>
                  <a:pt x="5868682" y="1035957"/>
                  <a:pt x="5902519" y="1002120"/>
                  <a:pt x="5902519" y="960381"/>
                </a:cubicBezTo>
                <a:lnTo>
                  <a:pt x="5902519" y="386649"/>
                </a:lnTo>
                <a:cubicBezTo>
                  <a:pt x="5902519" y="344910"/>
                  <a:pt x="5868682" y="311073"/>
                  <a:pt x="5826943" y="311073"/>
                </a:cubicBezTo>
                <a:close/>
                <a:moveTo>
                  <a:pt x="0" y="0"/>
                </a:moveTo>
                <a:lnTo>
                  <a:pt x="14287" y="0"/>
                </a:lnTo>
                <a:lnTo>
                  <a:pt x="14287" y="1"/>
                </a:lnTo>
                <a:lnTo>
                  <a:pt x="6205538" y="1"/>
                </a:lnTo>
                <a:lnTo>
                  <a:pt x="6205538" y="6531380"/>
                </a:lnTo>
                <a:lnTo>
                  <a:pt x="14287" y="6531380"/>
                </a:lnTo>
                <a:lnTo>
                  <a:pt x="14287" y="6531792"/>
                </a:lnTo>
                <a:lnTo>
                  <a:pt x="2" y="6531792"/>
                </a:lnTo>
                <a:lnTo>
                  <a:pt x="2" y="5563739"/>
                </a:lnTo>
                <a:lnTo>
                  <a:pt x="219076" y="5563739"/>
                </a:lnTo>
                <a:lnTo>
                  <a:pt x="219076" y="5558976"/>
                </a:lnTo>
                <a:lnTo>
                  <a:pt x="219076" y="4271223"/>
                </a:lnTo>
                <a:lnTo>
                  <a:pt x="219076" y="4266460"/>
                </a:lnTo>
                <a:lnTo>
                  <a:pt x="2" y="4266460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D94BF0-14F1-426B-8B17-7DF83736631F}"/>
              </a:ext>
            </a:extLst>
          </p:cNvPr>
          <p:cNvSpPr/>
          <p:nvPr userDrawn="1"/>
        </p:nvSpPr>
        <p:spPr>
          <a:xfrm>
            <a:off x="-3" y="2380"/>
            <a:ext cx="5986465" cy="6858001"/>
          </a:xfrm>
          <a:custGeom>
            <a:avLst/>
            <a:gdLst>
              <a:gd name="connsiteX0" fmla="*/ 0 w 5986465"/>
              <a:gd name="connsiteY0" fmla="*/ 4360915 h 6858001"/>
              <a:gd name="connsiteX1" fmla="*/ 1 w 5986465"/>
              <a:gd name="connsiteY1" fmla="*/ 4360915 h 6858001"/>
              <a:gd name="connsiteX2" fmla="*/ 1 w 5986465"/>
              <a:gd name="connsiteY2" fmla="*/ 5556595 h 6858001"/>
              <a:gd name="connsiteX3" fmla="*/ 3 w 5986465"/>
              <a:gd name="connsiteY3" fmla="*/ 5556595 h 6858001"/>
              <a:gd name="connsiteX4" fmla="*/ 3 w 5986465"/>
              <a:gd name="connsiteY4" fmla="*/ 5563496 h 6858001"/>
              <a:gd name="connsiteX5" fmla="*/ 5986465 w 5986465"/>
              <a:gd name="connsiteY5" fmla="*/ 5563496 h 6858001"/>
              <a:gd name="connsiteX6" fmla="*/ 5986465 w 5986465"/>
              <a:gd name="connsiteY6" fmla="*/ 6858001 h 6858001"/>
              <a:gd name="connsiteX7" fmla="*/ 0 w 5986465"/>
              <a:gd name="connsiteY7" fmla="*/ 6858001 h 6858001"/>
              <a:gd name="connsiteX8" fmla="*/ 0 w 5986465"/>
              <a:gd name="connsiteY8" fmla="*/ 0 h 6858001"/>
              <a:gd name="connsiteX9" fmla="*/ 5986465 w 5986465"/>
              <a:gd name="connsiteY9" fmla="*/ 0 h 6858001"/>
              <a:gd name="connsiteX10" fmla="*/ 5986465 w 5986465"/>
              <a:gd name="connsiteY10" fmla="*/ 4264079 h 6858001"/>
              <a:gd name="connsiteX11" fmla="*/ 1 w 5986465"/>
              <a:gd name="connsiteY11" fmla="*/ 4264079 h 6858001"/>
              <a:gd name="connsiteX12" fmla="*/ 1 w 5986465"/>
              <a:gd name="connsiteY12" fmla="*/ 4269217 h 6858001"/>
              <a:gd name="connsiteX13" fmla="*/ 0 w 5986465"/>
              <a:gd name="connsiteY13" fmla="*/ 426921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6465" h="6858001">
                <a:moveTo>
                  <a:pt x="0" y="4360915"/>
                </a:moveTo>
                <a:lnTo>
                  <a:pt x="1" y="4360915"/>
                </a:lnTo>
                <a:lnTo>
                  <a:pt x="1" y="5556595"/>
                </a:lnTo>
                <a:lnTo>
                  <a:pt x="3" y="5556595"/>
                </a:lnTo>
                <a:lnTo>
                  <a:pt x="3" y="5563496"/>
                </a:lnTo>
                <a:lnTo>
                  <a:pt x="5986465" y="5563496"/>
                </a:lnTo>
                <a:lnTo>
                  <a:pt x="5986465" y="6858001"/>
                </a:lnTo>
                <a:lnTo>
                  <a:pt x="0" y="6858001"/>
                </a:lnTo>
                <a:close/>
                <a:moveTo>
                  <a:pt x="0" y="0"/>
                </a:moveTo>
                <a:lnTo>
                  <a:pt x="5986465" y="0"/>
                </a:lnTo>
                <a:lnTo>
                  <a:pt x="5986465" y="4264079"/>
                </a:lnTo>
                <a:lnTo>
                  <a:pt x="1" y="4264079"/>
                </a:lnTo>
                <a:lnTo>
                  <a:pt x="1" y="4269217"/>
                </a:lnTo>
                <a:lnTo>
                  <a:pt x="0" y="42692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74C85EE8-6C66-4F5C-81AC-6564D686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311072"/>
            <a:ext cx="1271783" cy="724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8F31F-AC62-4E93-B32F-8D23A52168C1}"/>
              </a:ext>
            </a:extLst>
          </p:cNvPr>
          <p:cNvCxnSpPr>
            <a:cxnSpLocks/>
          </p:cNvCxnSpPr>
          <p:nvPr userDrawn="1"/>
        </p:nvCxnSpPr>
        <p:spPr>
          <a:xfrm>
            <a:off x="323048" y="-8018"/>
            <a:ext cx="0" cy="40584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F484C5-EEE2-4A10-AF61-B925E779D81B}"/>
              </a:ext>
            </a:extLst>
          </p:cNvPr>
          <p:cNvCxnSpPr>
            <a:cxnSpLocks/>
          </p:cNvCxnSpPr>
          <p:nvPr userDrawn="1"/>
        </p:nvCxnSpPr>
        <p:spPr>
          <a:xfrm flipH="1">
            <a:off x="2483417" y="6538762"/>
            <a:ext cx="9708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CD37C-1E88-4BE4-9BD4-35E03C100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320604" y="6534000"/>
            <a:ext cx="288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64FE92-2605-4209-BCF6-8EE9F464CC27}"/>
              </a:ext>
            </a:extLst>
          </p:cNvPr>
          <p:cNvCxnSpPr>
            <a:cxnSpLocks/>
          </p:cNvCxnSpPr>
          <p:nvPr userDrawn="1"/>
        </p:nvCxnSpPr>
        <p:spPr>
          <a:xfrm>
            <a:off x="323048" y="5768502"/>
            <a:ext cx="0" cy="7728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" descr="{&quot;templafy&quot;:{&quot;binding&quot;:&quot;Form.Date&quot;,&quot;format&quot;:&quot;{{DateFormats.GeneralDate}}&quot;,&quot;type&quot;:&quot;date&quot;}}" title="Form.Date">
            <a:extLst>
              <a:ext uri="{FF2B5EF4-FFF2-40B4-BE49-F238E27FC236}">
                <a16:creationId xmlns:a16="http://schemas.microsoft.com/office/drawing/2014/main" id="{511A47CD-5114-4DD4-BD85-B1A5B922F9C2}"/>
              </a:ext>
            </a:extLst>
          </p:cNvPr>
          <p:cNvSpPr txBox="1"/>
          <p:nvPr userDrawn="1"/>
        </p:nvSpPr>
        <p:spPr>
          <a:xfrm>
            <a:off x="648205" y="4513924"/>
            <a:ext cx="48635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55562C-34B0-46C8-BB0F-05B7F7D25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795" y="6358007"/>
            <a:ext cx="1870175" cy="372174"/>
          </a:xfrm>
          <a:prstGeom prst="rect">
            <a:avLst/>
          </a:prstGeom>
        </p:spPr>
      </p:pic>
      <p:sp>
        <p:nvSpPr>
          <p:cNvPr id="18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A62A1E8-6E87-4939-B7E1-2BAF1B75776D}"/>
              </a:ext>
            </a:extLst>
          </p:cNvPr>
          <p:cNvSpPr txBox="1"/>
          <p:nvPr userDrawn="1"/>
        </p:nvSpPr>
        <p:spPr>
          <a:xfrm>
            <a:off x="612279" y="1830349"/>
            <a:ext cx="5129796" cy="14201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" descr="{&quot;templafy&quot;:{&quot;type&quot;:&quot;text&quot;,&quot;binding&quot;:&quot;Form.PresentationSubtitle&quot;}}" title="Form.PresentationSubtitle">
            <a:extLst>
              <a:ext uri="{FF2B5EF4-FFF2-40B4-BE49-F238E27FC236}">
                <a16:creationId xmlns:a16="http://schemas.microsoft.com/office/drawing/2014/main" id="{027A8407-8AD8-4DAD-A4E9-AD623F6FAAEA}"/>
              </a:ext>
            </a:extLst>
          </p:cNvPr>
          <p:cNvSpPr txBox="1"/>
          <p:nvPr userDrawn="1"/>
        </p:nvSpPr>
        <p:spPr>
          <a:xfrm>
            <a:off x="628104" y="3385233"/>
            <a:ext cx="5128830" cy="492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3E2B83-D6AB-4AD9-9B4B-4519AFA5B4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4760145"/>
            <a:ext cx="4864100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to: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950E65F-D27B-4B37-82E6-065FC684A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003648"/>
            <a:ext cx="4864100" cy="24288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19924361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7D7785-96CC-47E3-8CF0-07D5B0BA3213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74C48E-B4DC-4123-9080-7447D0DF6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46CEDC0-4D88-45E3-9034-F610F62D9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75E54A4-FF11-43D5-9581-8069076ADC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518630-9442-4697-9BA4-C5BFECF38A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CF1A276-14F4-462C-AA25-54417D7095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B73550-636A-48B4-A9D5-ADB23B7A54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69EF46-1E2C-44E0-A767-61CE9BAA51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401D47-D8D5-454A-BAF7-1F29C2BB2F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EBA7DB9-CE42-4E83-B145-066E18A1F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124B6D-459B-4905-8D29-DC0DEAC6FF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2946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AE8A63-241E-421D-9B89-8DE0F91504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395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6671283-C6CD-42E4-9A77-222C040A5C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946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604B6B2-DC97-4406-A4C5-D62DFB7EDA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95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B6183A-42E2-405F-8B6D-C0EEE12B79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2946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419D887-AA37-4FC3-8E5C-EDC77BB368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395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A56A82-2518-42AA-A1F2-512CC9DE14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2946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293AE8D-9A1F-4F2E-91B1-232114EC24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395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85E05E2-C433-4ACA-80A5-E229C49074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946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ADB9040-661A-4798-9359-941E26C0BEB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395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9086765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22B038-DA79-4F73-A1EF-00D31025F8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85600" y="0"/>
            <a:ext cx="6206400" cy="6858000"/>
          </a:xfrm>
          <a:solidFill>
            <a:schemeClr val="bg2"/>
          </a:solidFill>
        </p:spPr>
        <p:txBody>
          <a:bodyPr bIns="72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58800"/>
            <a:ext cx="6206400" cy="1245600"/>
          </a:xfrm>
          <a:solidFill>
            <a:schemeClr val="bg1"/>
          </a:solidFill>
        </p:spPr>
        <p:txBody>
          <a:bodyPr lIns="612000" tIns="360000" rIns="216000" bIns="144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F1B49C-8EDD-4326-AD14-38D7B2C7A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6CBCF-60EB-488A-9348-A7967F116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57B7025-86C6-444C-9F53-BBB79D6E72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00400D-3693-47D5-B719-23F8141C0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3213" y="2336799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agenda, tab for highlight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18CD4B-F59D-4EB6-B091-552FA51E7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233680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684332-7EDA-4227-B49C-EADEEF92B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3213" y="3153774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029CA3-9365-400E-8915-A3BDD6AA06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3153774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69A245D-E80C-4EBF-9AF4-0CE62448A3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3213" y="3970521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BA67F-82B1-4C55-98D5-C7745BAD1E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" y="3970521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91B4A8-66A1-43CC-BE1C-67D2828BD3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3213" y="4790685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55675B3-0C0F-40A7-8573-48E7C18848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" y="4790685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3DB0C3-4C9B-46BE-A07F-896A46A623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3213" y="5603870"/>
            <a:ext cx="4413250" cy="457201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3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agenda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BC2663A-9F2B-496F-BA87-FE61CF6E9F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" y="5603870"/>
            <a:ext cx="520700" cy="4572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  <a:latin typeface="+mj-lt"/>
              </a:defRPr>
            </a:lvl1pPr>
            <a:lvl2pPr marL="1588" indent="-31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9365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6A2E3D-381D-4794-837F-77E3508BF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0"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tx2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4F74E-8E93-4629-AC06-D4D90AE2C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19238" y="274014"/>
            <a:ext cx="10800" cy="12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9083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66000"/>
            <a:ext cx="5986800" cy="1292400"/>
          </a:xfrm>
          <a:solidFill>
            <a:schemeClr val="bg1">
              <a:alpha val="95000"/>
            </a:schemeClr>
          </a:solidFill>
        </p:spPr>
        <p:txBody>
          <a:bodyPr lIns="648000" tIns="144000" rIns="144000" bIns="21600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C68F50-FCCF-405F-AEDF-6043594B6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37600"/>
            <a:ext cx="2282825" cy="648000"/>
          </a:xfrm>
          <a:solidFill>
            <a:schemeClr val="accent3">
              <a:alpha val="95000"/>
            </a:schemeClr>
          </a:solidFill>
        </p:spPr>
        <p:txBody>
          <a:bodyPr lIns="64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01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588E55-B015-4690-9557-AB6B13D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EA3045-B02B-4FCB-A6C4-5E06780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833C63-54B4-45EB-8D7A-EE7EB966CB8E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294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54967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869267"/>
            <a:ext cx="108936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693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157DD5-F1F7-4633-B8ED-02F06F859D3A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71361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2295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38BA6A-37B6-4569-A9D9-C40169CA408E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70330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7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463" y="2046288"/>
            <a:ext cx="4413250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3245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322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10893425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3488400" cy="416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76850" y="2046288"/>
            <a:ext cx="6265863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>
                <a:solidFill>
                  <a:schemeClr val="accent3"/>
                </a:solidFill>
              </a:defRPr>
            </a:lvl7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2ECD9F-BC02-4C8A-839F-9AC4F4BD0167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67767"/>
      </p:ext>
    </p:extLst>
  </p:cSld>
  <p:clrMapOvr>
    <a:overrideClrMapping bg1="dk1" tx1="lt1" bg2="accent1" tx2="accent1" accent1="lt2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0"/>
            <a:ext cx="598805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647700"/>
            <a:ext cx="5338377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062000"/>
            <a:ext cx="5338463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7EFB78-A8A0-425B-909A-78358980B8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6462" y="4251600"/>
            <a:ext cx="6206400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959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5600" y="0"/>
            <a:ext cx="4136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699" y="647700"/>
            <a:ext cx="62640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1062000"/>
            <a:ext cx="62640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44800"/>
            <a:ext cx="62640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6267600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A346A15-371C-41B0-A096-79CCC3E99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39074" y="4251600"/>
            <a:ext cx="4352926" cy="19548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364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0616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499" y="647700"/>
            <a:ext cx="53388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2799" y="1062000"/>
            <a:ext cx="53388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2800" y="2044800"/>
            <a:ext cx="53388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52776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318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ABF3D8-B17A-48A6-B75D-E2CFABE31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990400" cy="6858000"/>
          </a:xfrm>
        </p:spPr>
        <p:txBody>
          <a:bodyPr bIns="720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D8FAEA-9859-4AF5-90CE-712350B0D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647700"/>
            <a:ext cx="4413600" cy="41433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8000" y="1062000"/>
            <a:ext cx="4413600" cy="835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28000" y="2044800"/>
            <a:ext cx="4413600" cy="416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24C3BD-6B68-455D-8BAB-E59F02BA3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408000"/>
            <a:ext cx="3487438" cy="244800"/>
          </a:xfrm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200" y="248400"/>
            <a:ext cx="374400" cy="1800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AB3A2-4DAB-4225-9E04-C68302BDBF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58800"/>
            <a:ext cx="6202800" cy="1962000"/>
          </a:xfrm>
          <a:solidFill>
            <a:schemeClr val="tx2"/>
          </a:solidFill>
        </p:spPr>
        <p:txBody>
          <a:bodyPr lIns="432000" tIns="396000" rIns="648000" bIns="360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5815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accent3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033415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6655412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eg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C45125-9950-48C5-BE2B-5A54D7E1387B}"/>
              </a:ext>
            </a:extLst>
          </p:cNvPr>
          <p:cNvSpPr txBox="1"/>
          <p:nvPr userDrawn="1"/>
        </p:nvSpPr>
        <p:spPr>
          <a:xfrm>
            <a:off x="647700" y="89982"/>
            <a:ext cx="3868254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00" dirty="0">
                <a:solidFill>
                  <a:schemeClr val="accent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576800"/>
            <a:ext cx="9039600" cy="2847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BE7A6-B567-41BB-8FC5-4D7E50C4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48C20-C4DC-46ED-A7E0-2854CD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94BD-6275-4D89-81F8-9C249242B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0400"/>
            <a:ext cx="5781600" cy="648000"/>
          </a:xfrm>
          <a:solidFill>
            <a:schemeClr val="bg1"/>
          </a:solidFill>
        </p:spPr>
        <p:txBody>
          <a:bodyPr vert="horz" lIns="64800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sz="2800" dirty="0" smtClean="0">
                <a:solidFill>
                  <a:schemeClr val="tx2"/>
                </a:solidFill>
                <a:latin typeface="+mj-lt"/>
              </a:defRPr>
            </a:lvl1pPr>
            <a:lvl2pPr marL="216000" indent="0">
              <a:buNone/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/>
            </a:lvl4pPr>
            <a:lvl5pPr>
              <a:defRPr lang="en-GB" dirty="0">
                <a:solidFill>
                  <a:schemeClr val="tx2"/>
                </a:solidFill>
              </a:defRPr>
            </a:lvl5pPr>
          </a:lstStyle>
          <a:p>
            <a:pPr marL="216000" lvl="0" indent="-216000"/>
            <a:r>
              <a:rPr lang="en-GB" dirty="0"/>
              <a:t>Click to add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0E7878-9FDC-49B7-8852-D4754F87880A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89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E8452D-0BE0-42AA-A816-68ED94832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3199" cy="6861600"/>
          </a:xfrm>
          <a:custGeom>
            <a:avLst/>
            <a:gdLst>
              <a:gd name="connsiteX0" fmla="*/ 11860224 w 12193199"/>
              <a:gd name="connsiteY0" fmla="*/ 5768019 h 6861600"/>
              <a:gd name="connsiteX1" fmla="*/ 11860224 w 12193199"/>
              <a:gd name="connsiteY1" fmla="*/ 6526743 h 6861600"/>
              <a:gd name="connsiteX2" fmla="*/ 11583393 w 12193199"/>
              <a:gd name="connsiteY2" fmla="*/ 6526743 h 6861600"/>
              <a:gd name="connsiteX3" fmla="*/ 11583393 w 12193199"/>
              <a:gd name="connsiteY3" fmla="*/ 6541143 h 6861600"/>
              <a:gd name="connsiteX4" fmla="*/ 11860224 w 12193199"/>
              <a:gd name="connsiteY4" fmla="*/ 6541143 h 6861600"/>
              <a:gd name="connsiteX5" fmla="*/ 11860224 w 12193199"/>
              <a:gd name="connsiteY5" fmla="*/ 6542019 h 6861600"/>
              <a:gd name="connsiteX6" fmla="*/ 11874624 w 12193199"/>
              <a:gd name="connsiteY6" fmla="*/ 6542019 h 6861600"/>
              <a:gd name="connsiteX7" fmla="*/ 11874624 w 12193199"/>
              <a:gd name="connsiteY7" fmla="*/ 5768019 h 6861600"/>
              <a:gd name="connsiteX8" fmla="*/ 6206398 w 12193199"/>
              <a:gd name="connsiteY8" fmla="*/ 2246400 h 6861600"/>
              <a:gd name="connsiteX9" fmla="*/ 6206398 w 12193199"/>
              <a:gd name="connsiteY9" fmla="*/ 5342400 h 6861600"/>
              <a:gd name="connsiteX10" fmla="*/ 6411598 w 12193199"/>
              <a:gd name="connsiteY10" fmla="*/ 5342400 h 6861600"/>
              <a:gd name="connsiteX11" fmla="*/ 6411598 w 12193199"/>
              <a:gd name="connsiteY11" fmla="*/ 5556637 h 6861600"/>
              <a:gd name="connsiteX12" fmla="*/ 12193198 w 12193199"/>
              <a:gd name="connsiteY12" fmla="*/ 5556637 h 6861600"/>
              <a:gd name="connsiteX13" fmla="*/ 12193198 w 12193199"/>
              <a:gd name="connsiteY13" fmla="*/ 5342400 h 6861600"/>
              <a:gd name="connsiteX14" fmla="*/ 12193198 w 12193199"/>
              <a:gd name="connsiteY14" fmla="*/ 4266000 h 6861600"/>
              <a:gd name="connsiteX15" fmla="*/ 12193198 w 12193199"/>
              <a:gd name="connsiteY15" fmla="*/ 2246400 h 6861600"/>
              <a:gd name="connsiteX16" fmla="*/ 376999 w 12193199"/>
              <a:gd name="connsiteY16" fmla="*/ 311072 h 6861600"/>
              <a:gd name="connsiteX17" fmla="*/ 301430 w 12193199"/>
              <a:gd name="connsiteY17" fmla="*/ 386641 h 6861600"/>
              <a:gd name="connsiteX18" fmla="*/ 301430 w 12193199"/>
              <a:gd name="connsiteY18" fmla="*/ 960386 h 6861600"/>
              <a:gd name="connsiteX19" fmla="*/ 376999 w 12193199"/>
              <a:gd name="connsiteY19" fmla="*/ 1035955 h 6861600"/>
              <a:gd name="connsiteX20" fmla="*/ 1497644 w 12193199"/>
              <a:gd name="connsiteY20" fmla="*/ 1035955 h 6861600"/>
              <a:gd name="connsiteX21" fmla="*/ 1573213 w 12193199"/>
              <a:gd name="connsiteY21" fmla="*/ 960386 h 6861600"/>
              <a:gd name="connsiteX22" fmla="*/ 1573213 w 12193199"/>
              <a:gd name="connsiteY22" fmla="*/ 386641 h 6861600"/>
              <a:gd name="connsiteX23" fmla="*/ 1497644 w 12193199"/>
              <a:gd name="connsiteY23" fmla="*/ 311072 h 6861600"/>
              <a:gd name="connsiteX24" fmla="*/ 0 w 12193199"/>
              <a:gd name="connsiteY24" fmla="*/ 0 h 6861600"/>
              <a:gd name="connsiteX25" fmla="*/ 11867253 w 12193199"/>
              <a:gd name="connsiteY25" fmla="*/ 0 h 6861600"/>
              <a:gd name="connsiteX26" fmla="*/ 11867253 w 12193199"/>
              <a:gd name="connsiteY26" fmla="*/ 2037600 h 6861600"/>
              <a:gd name="connsiteX27" fmla="*/ 11881653 w 12193199"/>
              <a:gd name="connsiteY27" fmla="*/ 2037600 h 6861600"/>
              <a:gd name="connsiteX28" fmla="*/ 11881653 w 12193199"/>
              <a:gd name="connsiteY28" fmla="*/ 0 h 6861600"/>
              <a:gd name="connsiteX29" fmla="*/ 12193199 w 12193199"/>
              <a:gd name="connsiteY29" fmla="*/ 0 h 6861600"/>
              <a:gd name="connsiteX30" fmla="*/ 12193199 w 12193199"/>
              <a:gd name="connsiteY30" fmla="*/ 6861600 h 6861600"/>
              <a:gd name="connsiteX31" fmla="*/ 0 w 12193199"/>
              <a:gd name="connsiteY31" fmla="*/ 6861600 h 6861600"/>
              <a:gd name="connsiteX32" fmla="*/ 0 w 12193199"/>
              <a:gd name="connsiteY32" fmla="*/ 6541143 h 6861600"/>
              <a:gd name="connsiteX33" fmla="*/ 9709196 w 12193199"/>
              <a:gd name="connsiteY33" fmla="*/ 6541143 h 6861600"/>
              <a:gd name="connsiteX34" fmla="*/ 9709196 w 12193199"/>
              <a:gd name="connsiteY34" fmla="*/ 6526743 h 6861600"/>
              <a:gd name="connsiteX35" fmla="*/ 0 w 12193199"/>
              <a:gd name="connsiteY35" fmla="*/ 652674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3199" h="6861600">
                <a:moveTo>
                  <a:pt x="11860224" y="5768019"/>
                </a:moveTo>
                <a:lnTo>
                  <a:pt x="11860224" y="6526743"/>
                </a:lnTo>
                <a:lnTo>
                  <a:pt x="11583393" y="6526743"/>
                </a:lnTo>
                <a:lnTo>
                  <a:pt x="11583393" y="6541143"/>
                </a:lnTo>
                <a:lnTo>
                  <a:pt x="11860224" y="6541143"/>
                </a:lnTo>
                <a:lnTo>
                  <a:pt x="11860224" y="6542019"/>
                </a:lnTo>
                <a:lnTo>
                  <a:pt x="11874624" y="6542019"/>
                </a:lnTo>
                <a:lnTo>
                  <a:pt x="11874624" y="5768019"/>
                </a:lnTo>
                <a:close/>
                <a:moveTo>
                  <a:pt x="6206398" y="2246400"/>
                </a:moveTo>
                <a:lnTo>
                  <a:pt x="6206398" y="5342400"/>
                </a:lnTo>
                <a:lnTo>
                  <a:pt x="6411598" y="5342400"/>
                </a:lnTo>
                <a:lnTo>
                  <a:pt x="6411598" y="5556637"/>
                </a:lnTo>
                <a:lnTo>
                  <a:pt x="12193198" y="5556637"/>
                </a:lnTo>
                <a:lnTo>
                  <a:pt x="12193198" y="5342400"/>
                </a:lnTo>
                <a:lnTo>
                  <a:pt x="12193198" y="4266000"/>
                </a:lnTo>
                <a:lnTo>
                  <a:pt x="12193198" y="2246400"/>
                </a:lnTo>
                <a:close/>
                <a:moveTo>
                  <a:pt x="376999" y="311072"/>
                </a:moveTo>
                <a:cubicBezTo>
                  <a:pt x="335263" y="311072"/>
                  <a:pt x="301430" y="344905"/>
                  <a:pt x="301430" y="386641"/>
                </a:cubicBezTo>
                <a:lnTo>
                  <a:pt x="301430" y="960386"/>
                </a:lnTo>
                <a:cubicBezTo>
                  <a:pt x="301430" y="1002122"/>
                  <a:pt x="335263" y="1035955"/>
                  <a:pt x="376999" y="1035955"/>
                </a:cubicBezTo>
                <a:lnTo>
                  <a:pt x="1497644" y="1035955"/>
                </a:lnTo>
                <a:cubicBezTo>
                  <a:pt x="1539380" y="1035955"/>
                  <a:pt x="1573213" y="1002122"/>
                  <a:pt x="1573213" y="960386"/>
                </a:cubicBezTo>
                <a:lnTo>
                  <a:pt x="1573213" y="386641"/>
                </a:lnTo>
                <a:cubicBezTo>
                  <a:pt x="1573213" y="344905"/>
                  <a:pt x="1539380" y="311072"/>
                  <a:pt x="1497644" y="311072"/>
                </a:cubicBezTo>
                <a:close/>
                <a:moveTo>
                  <a:pt x="0" y="0"/>
                </a:moveTo>
                <a:lnTo>
                  <a:pt x="11867253" y="0"/>
                </a:lnTo>
                <a:lnTo>
                  <a:pt x="11867253" y="2037600"/>
                </a:lnTo>
                <a:lnTo>
                  <a:pt x="11881653" y="2037600"/>
                </a:lnTo>
                <a:lnTo>
                  <a:pt x="11881653" y="0"/>
                </a:lnTo>
                <a:lnTo>
                  <a:pt x="12193199" y="0"/>
                </a:lnTo>
                <a:lnTo>
                  <a:pt x="12193199" y="6861600"/>
                </a:lnTo>
                <a:lnTo>
                  <a:pt x="0" y="6861600"/>
                </a:lnTo>
                <a:lnTo>
                  <a:pt x="0" y="6541143"/>
                </a:lnTo>
                <a:lnTo>
                  <a:pt x="9709196" y="6541143"/>
                </a:lnTo>
                <a:lnTo>
                  <a:pt x="9709196" y="6526743"/>
                </a:lnTo>
                <a:lnTo>
                  <a:pt x="0" y="65267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48000" b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0E4BA-AB0E-4E89-9112-52FFD31600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Colliers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B949FF-9683-4C07-B8ED-57EEBCDAAF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40E1ED61-DDEF-42F4-9929-C0C4972541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2750" y="6367532"/>
            <a:ext cx="1850760" cy="36271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17E38B7-0ACF-416C-BBB7-3F5AD32B9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" y="311072"/>
            <a:ext cx="1271783" cy="724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4508B-DC76-4ED1-8A53-7E1CF6C8CCA3}"/>
              </a:ext>
            </a:extLst>
          </p:cNvPr>
          <p:cNvSpPr txBox="1"/>
          <p:nvPr userDrawn="1"/>
        </p:nvSpPr>
        <p:spPr>
          <a:xfrm>
            <a:off x="7043738" y="4545399"/>
            <a:ext cx="1720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0967B1F-78AC-41F5-BB2E-FB6C78E1A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5200" y="2247627"/>
            <a:ext cx="5986800" cy="3096000"/>
          </a:xfrm>
          <a:custGeom>
            <a:avLst/>
            <a:gdLst>
              <a:gd name="connsiteX0" fmla="*/ 0 w 5986800"/>
              <a:gd name="connsiteY0" fmla="*/ 0 h 3096000"/>
              <a:gd name="connsiteX1" fmla="*/ 5986800 w 5986800"/>
              <a:gd name="connsiteY1" fmla="*/ 0 h 3096000"/>
              <a:gd name="connsiteX2" fmla="*/ 5986800 w 5986800"/>
              <a:gd name="connsiteY2" fmla="*/ 2019600 h 3096000"/>
              <a:gd name="connsiteX3" fmla="*/ 205200 w 5986800"/>
              <a:gd name="connsiteY3" fmla="*/ 2019600 h 3096000"/>
              <a:gd name="connsiteX4" fmla="*/ 205200 w 5986800"/>
              <a:gd name="connsiteY4" fmla="*/ 3096000 h 3096000"/>
              <a:gd name="connsiteX5" fmla="*/ 0 w 5986800"/>
              <a:gd name="connsiteY5" fmla="*/ 3096000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6800" h="3096000">
                <a:moveTo>
                  <a:pt x="0" y="0"/>
                </a:moveTo>
                <a:lnTo>
                  <a:pt x="5986800" y="0"/>
                </a:lnTo>
                <a:lnTo>
                  <a:pt x="5986800" y="2019600"/>
                </a:lnTo>
                <a:lnTo>
                  <a:pt x="205200" y="2019600"/>
                </a:lnTo>
                <a:lnTo>
                  <a:pt x="205200" y="3096000"/>
                </a:lnTo>
                <a:lnTo>
                  <a:pt x="0" y="3096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40000" rIns="648000" bIns="3600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21" name="text" descr="{&quot;templafy&quot;:{&quot;binding&quot;:&quot;UserProfile.DisplayName&quot;,&quot;type&quot;:&quot;text&quot;}}" title="UserProfile.DisplayName">
            <a:extLst>
              <a:ext uri="{FF2B5EF4-FFF2-40B4-BE49-F238E27FC236}">
                <a16:creationId xmlns:a16="http://schemas.microsoft.com/office/drawing/2014/main" id="{F00CF919-F1E7-4B22-810D-B5FF11DF199E}"/>
              </a:ext>
            </a:extLst>
          </p:cNvPr>
          <p:cNvSpPr txBox="1"/>
          <p:nvPr userDrawn="1"/>
        </p:nvSpPr>
        <p:spPr>
          <a:xfrm>
            <a:off x="7043738" y="4791620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2" name="text" descr="{&quot;templafy&quot;:{&quot;binding&quot;:&quot;UserProfile.Email&quot;,&quot;type&quot;:&quot;text&quot;}}" title="UserProfile.Email">
            <a:extLst>
              <a:ext uri="{FF2B5EF4-FFF2-40B4-BE49-F238E27FC236}">
                <a16:creationId xmlns:a16="http://schemas.microsoft.com/office/drawing/2014/main" id="{8424D9F1-11E3-4AA6-8A44-7DE70A57F0D8}"/>
              </a:ext>
            </a:extLst>
          </p:cNvPr>
          <p:cNvSpPr txBox="1"/>
          <p:nvPr userDrawn="1"/>
        </p:nvSpPr>
        <p:spPr>
          <a:xfrm>
            <a:off x="7043738" y="5052588"/>
            <a:ext cx="3573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1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2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38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37" Type="http://schemas.openxmlformats.org/officeDocument/2006/relationships/tags" Target="../tags/tag10.xml"/><Relationship Id="rId40" Type="http://schemas.openxmlformats.org/officeDocument/2006/relationships/tags" Target="../tags/tag1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36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35" Type="http://schemas.openxmlformats.org/officeDocument/2006/relationships/tags" Target="../tags/tag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tags" Target="../tags/tag24.xml"/><Relationship Id="rId21" Type="http://schemas.openxmlformats.org/officeDocument/2006/relationships/slideLayout" Target="../slideLayouts/slideLayout47.xml"/><Relationship Id="rId34" Type="http://schemas.openxmlformats.org/officeDocument/2006/relationships/tags" Target="../tags/tag1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ags" Target="../tags/tag14.xml"/><Relationship Id="rId41" Type="http://schemas.openxmlformats.org/officeDocument/2006/relationships/tags" Target="../tags/tag2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tags" Target="../tags/tag17.xml"/><Relationship Id="rId37" Type="http://schemas.openxmlformats.org/officeDocument/2006/relationships/tags" Target="../tags/tag22.xml"/><Relationship Id="rId40" Type="http://schemas.openxmlformats.org/officeDocument/2006/relationships/tags" Target="../tags/tag25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36" Type="http://schemas.openxmlformats.org/officeDocument/2006/relationships/tags" Target="../tags/tag2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tags" Target="../tags/tag15.xml"/><Relationship Id="rId35" Type="http://schemas.openxmlformats.org/officeDocument/2006/relationships/tags" Target="../tags/tag20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tags" Target="../tags/tag18.xml"/><Relationship Id="rId38" Type="http://schemas.openxmlformats.org/officeDocument/2006/relationships/tags" Target="../tags/tag2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tags" Target="../tags/tag38.xml"/><Relationship Id="rId21" Type="http://schemas.openxmlformats.org/officeDocument/2006/relationships/slideLayout" Target="../slideLayouts/slideLayout74.xml"/><Relationship Id="rId34" Type="http://schemas.openxmlformats.org/officeDocument/2006/relationships/tags" Target="../tags/tag33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tags" Target="../tags/tag28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tags" Target="../tags/tag30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theme" Target="../theme/theme3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tags" Target="../tags/tag50.xml"/><Relationship Id="rId21" Type="http://schemas.openxmlformats.org/officeDocument/2006/relationships/slideLayout" Target="../slideLayouts/slideLayout100.xml"/><Relationship Id="rId34" Type="http://schemas.openxmlformats.org/officeDocument/2006/relationships/tags" Target="../tags/tag45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tags" Target="../tags/tag40.xml"/><Relationship Id="rId41" Type="http://schemas.openxmlformats.org/officeDocument/2006/relationships/tags" Target="../tags/tag52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tags" Target="../tags/tag51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theme" Target="../theme/theme4.xml"/><Relationship Id="rId36" Type="http://schemas.openxmlformats.org/officeDocument/2006/relationships/tags" Target="../tags/tag47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tags" Target="../tags/tag4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tags" Target="../tags/tag41.xml"/><Relationship Id="rId35" Type="http://schemas.openxmlformats.org/officeDocument/2006/relationships/tags" Target="../tags/tag46.xml"/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tags" Target="../tags/tag44.xml"/><Relationship Id="rId38" Type="http://schemas.openxmlformats.org/officeDocument/2006/relationships/tags" Target="../tags/tag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27.xml"/><Relationship Id="rId34" Type="http://schemas.openxmlformats.org/officeDocument/2006/relationships/slideLayout" Target="../slideLayouts/slideLayout140.xml"/><Relationship Id="rId42" Type="http://schemas.openxmlformats.org/officeDocument/2006/relationships/tags" Target="../tags/tag55.xml"/><Relationship Id="rId47" Type="http://schemas.openxmlformats.org/officeDocument/2006/relationships/tags" Target="../tags/tag60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32" Type="http://schemas.openxmlformats.org/officeDocument/2006/relationships/slideLayout" Target="../slideLayouts/slideLayout138.xml"/><Relationship Id="rId37" Type="http://schemas.openxmlformats.org/officeDocument/2006/relationships/slideLayout" Target="../slideLayouts/slideLayout143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36" Type="http://schemas.openxmlformats.org/officeDocument/2006/relationships/slideLayout" Target="../slideLayouts/slideLayout142.xml"/><Relationship Id="rId49" Type="http://schemas.openxmlformats.org/officeDocument/2006/relationships/tags" Target="../tags/tag62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31" Type="http://schemas.openxmlformats.org/officeDocument/2006/relationships/slideLayout" Target="../slideLayouts/slideLayout137.xml"/><Relationship Id="rId44" Type="http://schemas.openxmlformats.org/officeDocument/2006/relationships/tags" Target="../tags/tag57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43" Type="http://schemas.openxmlformats.org/officeDocument/2006/relationships/tags" Target="../tags/tag56.xml"/><Relationship Id="rId48" Type="http://schemas.openxmlformats.org/officeDocument/2006/relationships/tags" Target="../tags/tag61.xml"/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44.xml"/><Relationship Id="rId46" Type="http://schemas.openxmlformats.org/officeDocument/2006/relationships/tags" Target="../tags/tag59.xml"/><Relationship Id="rId20" Type="http://schemas.openxmlformats.org/officeDocument/2006/relationships/slideLayout" Target="../slideLayouts/slideLayout126.xml"/><Relationship Id="rId41" Type="http://schemas.openxmlformats.org/officeDocument/2006/relationships/tags" Target="../tags/tag54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9" Type="http://schemas.openxmlformats.org/officeDocument/2006/relationships/tags" Target="../tags/tag71.xml"/><Relationship Id="rId21" Type="http://schemas.openxmlformats.org/officeDocument/2006/relationships/slideLayout" Target="../slideLayouts/slideLayout165.xml"/><Relationship Id="rId34" Type="http://schemas.openxmlformats.org/officeDocument/2006/relationships/tags" Target="../tags/tag66.xml"/><Relationship Id="rId42" Type="http://schemas.openxmlformats.org/officeDocument/2006/relationships/tags" Target="../tags/tag74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41" Type="http://schemas.openxmlformats.org/officeDocument/2006/relationships/tags" Target="../tags/tag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tags" Target="../tags/tag68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tags" Target="../tags/tag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theme" Target="../theme/theme6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tags" Target="../tags/tag65.xml"/><Relationship Id="rId38" Type="http://schemas.openxmlformats.org/officeDocument/2006/relationships/tags" Target="../tags/tag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44800"/>
            <a:ext cx="10893600" cy="416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062000"/>
            <a:ext cx="10893600" cy="83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2800" y="248400"/>
            <a:ext cx="463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200" y="248400"/>
            <a:ext cx="374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0F400-E6B0-46DD-A55F-1A65108DA379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8481018-5A2B-4092-B1D6-9A5FDD8E0EFF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648000" y="648000"/>
            <a:ext cx="10896000" cy="1246964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71856E2-F020-49FF-A54D-049EB30BEDAB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648000" y="2044699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30E4EAE-C9B8-4A85-82D0-DDC95712D1B3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1574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A083474-478F-42C6-8180-CFB3495AD762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2500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61E88A6D-11DA-46CC-83E3-D577ED0A94AE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3426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0EDC2FD0-CA18-4DB9-A51F-8FAA5B48F25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4352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CB0BF6E9-7E99-4F00-BD85-6C10AAA88A7A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5278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EFC664E2-0D4D-48CF-BE80-BE1F32C218F8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6204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2D72954E-870D-4FF9-93C1-B4A3E0E8F3D9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7130002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49A5D3DB-7DE4-4E3A-8096-6272FAE8D355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8056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1416A425-33B4-4430-A431-9ACE70E88B95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8982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44ED4794-93AF-4574-A12E-537DD33A4858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9908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8DED95DE-59E3-42D4-9EF2-71652C22C3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0833998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0F0E27A-4A42-460F-B385-9F3CA73E6293}"/>
              </a:ext>
            </a:extLst>
          </p:cNvPr>
          <p:cNvSpPr txBox="1">
            <a:spLocks/>
          </p:cNvSpPr>
          <p:nvPr userDrawn="1"/>
        </p:nvSpPr>
        <p:spPr>
          <a:xfrm>
            <a:off x="648000" y="6408000"/>
            <a:ext cx="6267600" cy="24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lv-LV" dirty="0" err="1"/>
              <a:t>Prepared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Bonava</a:t>
            </a:r>
            <a:r>
              <a:rPr lang="lv-LV" dirty="0"/>
              <a:t>| </a:t>
            </a:r>
            <a:r>
              <a:rPr lang="lv-LV" dirty="0" err="1"/>
              <a:t>October</a:t>
            </a:r>
            <a:r>
              <a:rPr lang="lv-LV" dirty="0"/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37" r:id="rId3"/>
    <p:sldLayoutId id="2147483763" r:id="rId4"/>
    <p:sldLayoutId id="2147483731" r:id="rId5"/>
    <p:sldLayoutId id="2147483764" r:id="rId6"/>
    <p:sldLayoutId id="2147483732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5" r:id="rId17"/>
    <p:sldLayoutId id="2147483778" r:id="rId18"/>
    <p:sldLayoutId id="2147483774" r:id="rId19"/>
    <p:sldLayoutId id="2147483739" r:id="rId20"/>
    <p:sldLayoutId id="2147483779" r:id="rId21"/>
    <p:sldLayoutId id="2147483780" r:id="rId22"/>
    <p:sldLayoutId id="2147483743" r:id="rId23"/>
    <p:sldLayoutId id="2147483744" r:id="rId24"/>
    <p:sldLayoutId id="2147483762" r:id="rId25"/>
    <p:sldLayoutId id="2147483751" r:id="rId2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pos="7271" userDrawn="1">
          <p15:clr>
            <a:srgbClr val="F26B43"/>
          </p15:clr>
        </p15:guide>
        <p15:guide id="3" orient="horz" pos="408" userDrawn="1">
          <p15:clr>
            <a:srgbClr val="F26B43"/>
          </p15:clr>
        </p15:guide>
        <p15:guide id="4" orient="horz" pos="1193" userDrawn="1">
          <p15:clr>
            <a:srgbClr val="F26B43"/>
          </p15:clr>
        </p15:guide>
        <p15:guide id="5" pos="855" userDrawn="1">
          <p15:clr>
            <a:srgbClr val="F26B43"/>
          </p15:clr>
        </p15:guide>
        <p15:guide id="6" orient="horz" pos="1287" userDrawn="1">
          <p15:clr>
            <a:srgbClr val="F26B43"/>
          </p15:clr>
        </p15:guide>
        <p15:guide id="7" orient="horz" pos="3911" userDrawn="1">
          <p15:clr>
            <a:srgbClr val="F26B43"/>
          </p15:clr>
        </p15:guide>
        <p15:guide id="8" pos="991" userDrawn="1">
          <p15:clr>
            <a:srgbClr val="F26B43"/>
          </p15:clr>
        </p15:guide>
        <p15:guide id="9" pos="1438" userDrawn="1">
          <p15:clr>
            <a:srgbClr val="F26B43"/>
          </p15:clr>
        </p15:guide>
        <p15:guide id="10" pos="1574" userDrawn="1">
          <p15:clr>
            <a:srgbClr val="F26B43"/>
          </p15:clr>
        </p15:guide>
        <p15:guide id="11" pos="2022" userDrawn="1">
          <p15:clr>
            <a:srgbClr val="F26B43"/>
          </p15:clr>
        </p15:guide>
        <p15:guide id="12" pos="2158" userDrawn="1">
          <p15:clr>
            <a:srgbClr val="F26B43"/>
          </p15:clr>
        </p15:guide>
        <p15:guide id="13" pos="2605" userDrawn="1">
          <p15:clr>
            <a:srgbClr val="F26B43"/>
          </p15:clr>
        </p15:guide>
        <p15:guide id="15" pos="2741" userDrawn="1">
          <p15:clr>
            <a:srgbClr val="F26B43"/>
          </p15:clr>
        </p15:guide>
        <p15:guide id="16" pos="3188" userDrawn="1">
          <p15:clr>
            <a:srgbClr val="F26B43"/>
          </p15:clr>
        </p15:guide>
        <p15:guide id="17" pos="3324" userDrawn="1">
          <p15:clr>
            <a:srgbClr val="F26B43"/>
          </p15:clr>
        </p15:guide>
        <p15:guide id="18" pos="3771" userDrawn="1">
          <p15:clr>
            <a:srgbClr val="F26B43"/>
          </p15:clr>
        </p15:guide>
        <p15:guide id="19" pos="3908" userDrawn="1">
          <p15:clr>
            <a:srgbClr val="F26B43"/>
          </p15:clr>
        </p15:guide>
        <p15:guide id="20" pos="4355" userDrawn="1">
          <p15:clr>
            <a:srgbClr val="F26B43"/>
          </p15:clr>
        </p15:guide>
        <p15:guide id="21" pos="4491" userDrawn="1">
          <p15:clr>
            <a:srgbClr val="F26B43"/>
          </p15:clr>
        </p15:guide>
        <p15:guide id="22" pos="4938" userDrawn="1">
          <p15:clr>
            <a:srgbClr val="F26B43"/>
          </p15:clr>
        </p15:guide>
        <p15:guide id="23" pos="5074" userDrawn="1">
          <p15:clr>
            <a:srgbClr val="F26B43"/>
          </p15:clr>
        </p15:guide>
        <p15:guide id="24" pos="5521" userDrawn="1">
          <p15:clr>
            <a:srgbClr val="F26B43"/>
          </p15:clr>
        </p15:guide>
        <p15:guide id="25" pos="5657" userDrawn="1">
          <p15:clr>
            <a:srgbClr val="F26B43"/>
          </p15:clr>
        </p15:guide>
        <p15:guide id="26" pos="6105" userDrawn="1">
          <p15:clr>
            <a:srgbClr val="F26B43"/>
          </p15:clr>
        </p15:guide>
        <p15:guide id="27" pos="6241" userDrawn="1">
          <p15:clr>
            <a:srgbClr val="F26B43"/>
          </p15:clr>
        </p15:guide>
        <p15:guide id="28" pos="6688" userDrawn="1">
          <p15:clr>
            <a:srgbClr val="F26B43"/>
          </p15:clr>
        </p15:guide>
        <p15:guide id="29" pos="68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44800"/>
            <a:ext cx="10893600" cy="416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062000"/>
            <a:ext cx="10893600" cy="83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2800" y="248400"/>
            <a:ext cx="463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lv-LV"/>
              <a:t>Colliers</a:t>
            </a:r>
            <a:endParaRPr lang="lv-LV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200" y="248400"/>
            <a:ext cx="374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8A75F197-3604-4C36-9E02-D721B6FA35A4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0F400-E6B0-46DD-A55F-1A65108DA379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8481018-5A2B-4092-B1D6-9A5FDD8E0EF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48000" y="648000"/>
            <a:ext cx="10896000" cy="1246964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71856E2-F020-49FF-A54D-049EB30BEDAB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648000" y="2044699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30E4EAE-C9B8-4A85-82D0-DDC95712D1B3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574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A083474-478F-42C6-8180-CFB3495AD762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2500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61E88A6D-11DA-46CC-83E3-D577ED0A94AE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3426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0EDC2FD0-CA18-4DB9-A51F-8FAA5B48F25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4352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CB0BF6E9-7E99-4F00-BD85-6C10AAA88A7A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5278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EFC664E2-0D4D-48CF-BE80-BE1F32C218F8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6204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2D72954E-870D-4FF9-93C1-B4A3E0E8F3D9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7130002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49A5D3DB-7DE4-4E3A-8096-6272FAE8D355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8056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1416A425-33B4-4430-A431-9ACE70E88B95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982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44ED4794-93AF-4574-A12E-537DD33A4858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9908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8DED95DE-59E3-42D4-9EF2-71652C22C301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0833998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07895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pos="7271">
          <p15:clr>
            <a:srgbClr val="F26B43"/>
          </p15:clr>
        </p15:guide>
        <p15:guide id="3" orient="horz" pos="408">
          <p15:clr>
            <a:srgbClr val="F26B43"/>
          </p15:clr>
        </p15:guide>
        <p15:guide id="4" orient="horz" pos="1193">
          <p15:clr>
            <a:srgbClr val="F26B43"/>
          </p15:clr>
        </p15:guide>
        <p15:guide id="5" pos="855">
          <p15:clr>
            <a:srgbClr val="F26B43"/>
          </p15:clr>
        </p15:guide>
        <p15:guide id="6" orient="horz" pos="1287">
          <p15:clr>
            <a:srgbClr val="F26B43"/>
          </p15:clr>
        </p15:guide>
        <p15:guide id="7" orient="horz" pos="3911">
          <p15:clr>
            <a:srgbClr val="F26B43"/>
          </p15:clr>
        </p15:guide>
        <p15:guide id="8" pos="991">
          <p15:clr>
            <a:srgbClr val="F26B43"/>
          </p15:clr>
        </p15:guide>
        <p15:guide id="9" pos="1438">
          <p15:clr>
            <a:srgbClr val="F26B43"/>
          </p15:clr>
        </p15:guide>
        <p15:guide id="10" pos="1574">
          <p15:clr>
            <a:srgbClr val="F26B43"/>
          </p15:clr>
        </p15:guide>
        <p15:guide id="11" pos="2022">
          <p15:clr>
            <a:srgbClr val="F26B43"/>
          </p15:clr>
        </p15:guide>
        <p15:guide id="12" pos="2158">
          <p15:clr>
            <a:srgbClr val="F26B43"/>
          </p15:clr>
        </p15:guide>
        <p15:guide id="13" pos="2605">
          <p15:clr>
            <a:srgbClr val="F26B43"/>
          </p15:clr>
        </p15:guide>
        <p15:guide id="15" pos="2741">
          <p15:clr>
            <a:srgbClr val="F26B43"/>
          </p15:clr>
        </p15:guide>
        <p15:guide id="16" pos="3188">
          <p15:clr>
            <a:srgbClr val="F26B43"/>
          </p15:clr>
        </p15:guide>
        <p15:guide id="17" pos="3324">
          <p15:clr>
            <a:srgbClr val="F26B43"/>
          </p15:clr>
        </p15:guide>
        <p15:guide id="18" pos="3771">
          <p15:clr>
            <a:srgbClr val="F26B43"/>
          </p15:clr>
        </p15:guide>
        <p15:guide id="19" pos="3908">
          <p15:clr>
            <a:srgbClr val="F26B43"/>
          </p15:clr>
        </p15:guide>
        <p15:guide id="20" pos="4355">
          <p15:clr>
            <a:srgbClr val="F26B43"/>
          </p15:clr>
        </p15:guide>
        <p15:guide id="21" pos="4491">
          <p15:clr>
            <a:srgbClr val="F26B43"/>
          </p15:clr>
        </p15:guide>
        <p15:guide id="22" pos="4938">
          <p15:clr>
            <a:srgbClr val="F26B43"/>
          </p15:clr>
        </p15:guide>
        <p15:guide id="23" pos="5074">
          <p15:clr>
            <a:srgbClr val="F26B43"/>
          </p15:clr>
        </p15:guide>
        <p15:guide id="24" pos="5521">
          <p15:clr>
            <a:srgbClr val="F26B43"/>
          </p15:clr>
        </p15:guide>
        <p15:guide id="25" pos="5657">
          <p15:clr>
            <a:srgbClr val="F26B43"/>
          </p15:clr>
        </p15:guide>
        <p15:guide id="26" pos="6105">
          <p15:clr>
            <a:srgbClr val="F26B43"/>
          </p15:clr>
        </p15:guide>
        <p15:guide id="27" pos="6241">
          <p15:clr>
            <a:srgbClr val="F26B43"/>
          </p15:clr>
        </p15:guide>
        <p15:guide id="28" pos="6688">
          <p15:clr>
            <a:srgbClr val="F26B43"/>
          </p15:clr>
        </p15:guide>
        <p15:guide id="29" pos="68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44800"/>
            <a:ext cx="10893600" cy="416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062000"/>
            <a:ext cx="10893600" cy="83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2800" y="248400"/>
            <a:ext cx="463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200" y="248400"/>
            <a:ext cx="374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0F400-E6B0-46DD-A55F-1A65108DA379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8481018-5A2B-4092-B1D6-9A5FDD8E0EFF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648000" y="648000"/>
            <a:ext cx="10896000" cy="1246964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71856E2-F020-49FF-A54D-049EB30BEDAB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648000" y="2044699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30E4EAE-C9B8-4A85-82D0-DDC95712D1B3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1574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A083474-478F-42C6-8180-CFB3495AD762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2500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61E88A6D-11DA-46CC-83E3-D577ED0A94AE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3426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0EDC2FD0-CA18-4DB9-A51F-8FAA5B48F25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4352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CB0BF6E9-7E99-4F00-BD85-6C10AAA88A7A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5278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EFC664E2-0D4D-48CF-BE80-BE1F32C218F8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6204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2D72954E-870D-4FF9-93C1-B4A3E0E8F3D9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7130002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49A5D3DB-7DE4-4E3A-8096-6272FAE8D355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8056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1416A425-33B4-4430-A431-9ACE70E88B95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8982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44ED4794-93AF-4574-A12E-537DD33A4858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9908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8DED95DE-59E3-42D4-9EF2-71652C22C3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0833998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13895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pos="7271">
          <p15:clr>
            <a:srgbClr val="F26B43"/>
          </p15:clr>
        </p15:guide>
        <p15:guide id="3" orient="horz" pos="408">
          <p15:clr>
            <a:srgbClr val="F26B43"/>
          </p15:clr>
        </p15:guide>
        <p15:guide id="4" orient="horz" pos="1193">
          <p15:clr>
            <a:srgbClr val="F26B43"/>
          </p15:clr>
        </p15:guide>
        <p15:guide id="5" pos="855">
          <p15:clr>
            <a:srgbClr val="F26B43"/>
          </p15:clr>
        </p15:guide>
        <p15:guide id="6" orient="horz" pos="1287">
          <p15:clr>
            <a:srgbClr val="F26B43"/>
          </p15:clr>
        </p15:guide>
        <p15:guide id="7" orient="horz" pos="3911">
          <p15:clr>
            <a:srgbClr val="F26B43"/>
          </p15:clr>
        </p15:guide>
        <p15:guide id="8" pos="991">
          <p15:clr>
            <a:srgbClr val="F26B43"/>
          </p15:clr>
        </p15:guide>
        <p15:guide id="9" pos="1438">
          <p15:clr>
            <a:srgbClr val="F26B43"/>
          </p15:clr>
        </p15:guide>
        <p15:guide id="10" pos="1574">
          <p15:clr>
            <a:srgbClr val="F26B43"/>
          </p15:clr>
        </p15:guide>
        <p15:guide id="11" pos="2022">
          <p15:clr>
            <a:srgbClr val="F26B43"/>
          </p15:clr>
        </p15:guide>
        <p15:guide id="12" pos="2158">
          <p15:clr>
            <a:srgbClr val="F26B43"/>
          </p15:clr>
        </p15:guide>
        <p15:guide id="13" pos="2605">
          <p15:clr>
            <a:srgbClr val="F26B43"/>
          </p15:clr>
        </p15:guide>
        <p15:guide id="15" pos="2741">
          <p15:clr>
            <a:srgbClr val="F26B43"/>
          </p15:clr>
        </p15:guide>
        <p15:guide id="16" pos="3188">
          <p15:clr>
            <a:srgbClr val="F26B43"/>
          </p15:clr>
        </p15:guide>
        <p15:guide id="17" pos="3324">
          <p15:clr>
            <a:srgbClr val="F26B43"/>
          </p15:clr>
        </p15:guide>
        <p15:guide id="18" pos="3771">
          <p15:clr>
            <a:srgbClr val="F26B43"/>
          </p15:clr>
        </p15:guide>
        <p15:guide id="19" pos="3908">
          <p15:clr>
            <a:srgbClr val="F26B43"/>
          </p15:clr>
        </p15:guide>
        <p15:guide id="20" pos="4355">
          <p15:clr>
            <a:srgbClr val="F26B43"/>
          </p15:clr>
        </p15:guide>
        <p15:guide id="21" pos="4491">
          <p15:clr>
            <a:srgbClr val="F26B43"/>
          </p15:clr>
        </p15:guide>
        <p15:guide id="22" pos="4938">
          <p15:clr>
            <a:srgbClr val="F26B43"/>
          </p15:clr>
        </p15:guide>
        <p15:guide id="23" pos="5074">
          <p15:clr>
            <a:srgbClr val="F26B43"/>
          </p15:clr>
        </p15:guide>
        <p15:guide id="24" pos="5521">
          <p15:clr>
            <a:srgbClr val="F26B43"/>
          </p15:clr>
        </p15:guide>
        <p15:guide id="25" pos="5657">
          <p15:clr>
            <a:srgbClr val="F26B43"/>
          </p15:clr>
        </p15:guide>
        <p15:guide id="26" pos="6105">
          <p15:clr>
            <a:srgbClr val="F26B43"/>
          </p15:clr>
        </p15:guide>
        <p15:guide id="27" pos="6241">
          <p15:clr>
            <a:srgbClr val="F26B43"/>
          </p15:clr>
        </p15:guide>
        <p15:guide id="28" pos="6688">
          <p15:clr>
            <a:srgbClr val="F26B43"/>
          </p15:clr>
        </p15:guide>
        <p15:guide id="29" pos="68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44800"/>
            <a:ext cx="10893600" cy="416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062000"/>
            <a:ext cx="10893600" cy="83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2800" y="248400"/>
            <a:ext cx="463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200" y="248400"/>
            <a:ext cx="374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0F400-E6B0-46DD-A55F-1A65108DA379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8481018-5A2B-4092-B1D6-9A5FDD8E0EFF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648000" y="648000"/>
            <a:ext cx="10896000" cy="1246964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71856E2-F020-49FF-A54D-049EB30BEDAB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648000" y="2044699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30E4EAE-C9B8-4A85-82D0-DDC95712D1B3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1574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A083474-478F-42C6-8180-CFB3495AD76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2500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61E88A6D-11DA-46CC-83E3-D577ED0A94AE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3426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0EDC2FD0-CA18-4DB9-A51F-8FAA5B48F255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4352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CB0BF6E9-7E99-4F00-BD85-6C10AAA88A7A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5278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EFC664E2-0D4D-48CF-BE80-BE1F32C218F8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6204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2D72954E-870D-4FF9-93C1-B4A3E0E8F3D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130002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49A5D3DB-7DE4-4E3A-8096-6272FAE8D355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8056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1416A425-33B4-4430-A431-9ACE70E88B95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8982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44ED4794-93AF-4574-A12E-537DD33A485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908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8DED95DE-59E3-42D4-9EF2-71652C22C30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833998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18790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  <p:sldLayoutId id="2147483866" r:id="rId27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pos="7271">
          <p15:clr>
            <a:srgbClr val="F26B43"/>
          </p15:clr>
        </p15:guide>
        <p15:guide id="3" orient="horz" pos="408">
          <p15:clr>
            <a:srgbClr val="F26B43"/>
          </p15:clr>
        </p15:guide>
        <p15:guide id="4" orient="horz" pos="1193">
          <p15:clr>
            <a:srgbClr val="F26B43"/>
          </p15:clr>
        </p15:guide>
        <p15:guide id="5" pos="855">
          <p15:clr>
            <a:srgbClr val="F26B43"/>
          </p15:clr>
        </p15:guide>
        <p15:guide id="6" orient="horz" pos="1287">
          <p15:clr>
            <a:srgbClr val="F26B43"/>
          </p15:clr>
        </p15:guide>
        <p15:guide id="7" orient="horz" pos="3911">
          <p15:clr>
            <a:srgbClr val="F26B43"/>
          </p15:clr>
        </p15:guide>
        <p15:guide id="8" pos="991">
          <p15:clr>
            <a:srgbClr val="F26B43"/>
          </p15:clr>
        </p15:guide>
        <p15:guide id="9" pos="1438">
          <p15:clr>
            <a:srgbClr val="F26B43"/>
          </p15:clr>
        </p15:guide>
        <p15:guide id="10" pos="1574">
          <p15:clr>
            <a:srgbClr val="F26B43"/>
          </p15:clr>
        </p15:guide>
        <p15:guide id="11" pos="2022">
          <p15:clr>
            <a:srgbClr val="F26B43"/>
          </p15:clr>
        </p15:guide>
        <p15:guide id="12" pos="2158">
          <p15:clr>
            <a:srgbClr val="F26B43"/>
          </p15:clr>
        </p15:guide>
        <p15:guide id="13" pos="2605">
          <p15:clr>
            <a:srgbClr val="F26B43"/>
          </p15:clr>
        </p15:guide>
        <p15:guide id="15" pos="2741">
          <p15:clr>
            <a:srgbClr val="F26B43"/>
          </p15:clr>
        </p15:guide>
        <p15:guide id="16" pos="3188">
          <p15:clr>
            <a:srgbClr val="F26B43"/>
          </p15:clr>
        </p15:guide>
        <p15:guide id="17" pos="3324">
          <p15:clr>
            <a:srgbClr val="F26B43"/>
          </p15:clr>
        </p15:guide>
        <p15:guide id="18" pos="3771">
          <p15:clr>
            <a:srgbClr val="F26B43"/>
          </p15:clr>
        </p15:guide>
        <p15:guide id="19" pos="3908">
          <p15:clr>
            <a:srgbClr val="F26B43"/>
          </p15:clr>
        </p15:guide>
        <p15:guide id="20" pos="4355">
          <p15:clr>
            <a:srgbClr val="F26B43"/>
          </p15:clr>
        </p15:guide>
        <p15:guide id="21" pos="4491">
          <p15:clr>
            <a:srgbClr val="F26B43"/>
          </p15:clr>
        </p15:guide>
        <p15:guide id="22" pos="4938">
          <p15:clr>
            <a:srgbClr val="F26B43"/>
          </p15:clr>
        </p15:guide>
        <p15:guide id="23" pos="5074">
          <p15:clr>
            <a:srgbClr val="F26B43"/>
          </p15:clr>
        </p15:guide>
        <p15:guide id="24" pos="5521">
          <p15:clr>
            <a:srgbClr val="F26B43"/>
          </p15:clr>
        </p15:guide>
        <p15:guide id="25" pos="5657">
          <p15:clr>
            <a:srgbClr val="F26B43"/>
          </p15:clr>
        </p15:guide>
        <p15:guide id="26" pos="6105">
          <p15:clr>
            <a:srgbClr val="F26B43"/>
          </p15:clr>
        </p15:guide>
        <p15:guide id="27" pos="6241">
          <p15:clr>
            <a:srgbClr val="F26B43"/>
          </p15:clr>
        </p15:guide>
        <p15:guide id="28" pos="6688">
          <p15:clr>
            <a:srgbClr val="F26B43"/>
          </p15:clr>
        </p15:guide>
        <p15:guide id="29" pos="682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44800"/>
            <a:ext cx="10893600" cy="416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  <a:endParaRPr lang="en-US"/>
          </a:p>
          <a:p>
            <a:pPr lvl="1"/>
            <a:r>
              <a:rPr lang="en-US" noProof="0" dirty="0"/>
              <a:t>Level 2</a:t>
            </a:r>
            <a:endParaRPr lang="en-US"/>
          </a:p>
          <a:p>
            <a:pPr lvl="2"/>
            <a:r>
              <a:rPr lang="en-US" noProof="0" dirty="0"/>
              <a:t>Level 3</a:t>
            </a:r>
            <a:endParaRPr lang="en-US"/>
          </a:p>
          <a:p>
            <a:pPr lvl="3"/>
            <a:r>
              <a:rPr lang="en-US" noProof="0" dirty="0"/>
              <a:t>Level 4, Header</a:t>
            </a:r>
            <a:endParaRPr lang="en-US"/>
          </a:p>
          <a:p>
            <a:pPr lvl="4"/>
            <a:r>
              <a:rPr lang="en-US" noProof="0" dirty="0"/>
              <a:t>Level 5, Body</a:t>
            </a:r>
            <a:endParaRPr lang="en-US"/>
          </a:p>
          <a:p>
            <a:pPr lvl="5"/>
            <a:r>
              <a:rPr lang="en-US" noProof="0" dirty="0"/>
              <a:t>Level 6</a:t>
            </a:r>
            <a:endParaRPr lang="en-US"/>
          </a:p>
          <a:p>
            <a:pPr lvl="6"/>
            <a:r>
              <a:rPr lang="en-US" noProof="0" dirty="0"/>
              <a:t>Level 7, Small Header</a:t>
            </a:r>
            <a:endParaRPr lang="en-US"/>
          </a:p>
          <a:p>
            <a:pPr lvl="7"/>
            <a:r>
              <a:rPr lang="en-US" noProof="0" dirty="0"/>
              <a:t>LEVEL 8, SMALL HEADER</a:t>
            </a:r>
            <a:endParaRPr lang="en-US"/>
          </a:p>
          <a:p>
            <a:pPr lvl="7"/>
            <a:endParaRPr lang="en-US" noProof="0" dirty="0"/>
          </a:p>
          <a:p>
            <a:pPr lvl="8"/>
            <a:r>
              <a:rPr lang="en-US" noProof="0" dirty="0"/>
              <a:t>Level 9, Infographic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062000"/>
            <a:ext cx="10893600" cy="83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2800" y="248400"/>
            <a:ext cx="463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200" y="248400"/>
            <a:ext cx="374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0F8B4492-AC38-46B6-AAA8-514FC8672593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0F400-E6B0-46DD-A55F-1A65108DA379}"/>
              </a:ext>
            </a:extLst>
          </p:cNvPr>
          <p:cNvCxnSpPr/>
          <p:nvPr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8481018-5A2B-4092-B1D6-9A5FDD8E0EFF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648000" y="648000"/>
            <a:ext cx="10896000" cy="1246964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71856E2-F020-49FF-A54D-049EB30BEDAB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48000" y="2044699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30E4EAE-C9B8-4A85-82D0-DDC95712D1B3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574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A083474-478F-42C6-8180-CFB3495AD76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2500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61E88A6D-11DA-46CC-83E3-D577ED0A94AE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3426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0EDC2FD0-CA18-4DB9-A51F-8FAA5B48F255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4352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EFC664E2-0D4D-48CF-BE80-BE1F32C218F8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204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2D72954E-870D-4FF9-93C1-B4A3E0E8F3D9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7130002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49A5D3DB-7DE4-4E3A-8096-6272FAE8D355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8056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1416A425-33B4-4430-A431-9ACE70E88B95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8982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594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895" r:id="rId28"/>
    <p:sldLayoutId id="2147483896" r:id="rId29"/>
    <p:sldLayoutId id="2147483897" r:id="rId30"/>
    <p:sldLayoutId id="2147483898" r:id="rId31"/>
    <p:sldLayoutId id="2147483899" r:id="rId32"/>
    <p:sldLayoutId id="2147483900" r:id="rId33"/>
    <p:sldLayoutId id="2147483901" r:id="rId34"/>
    <p:sldLayoutId id="2147483902" r:id="rId35"/>
    <p:sldLayoutId id="2147483903" r:id="rId36"/>
    <p:sldLayoutId id="2147483904" r:id="rId37"/>
    <p:sldLayoutId id="2147483906" r:id="rId38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400" kern="1200" spc="300">
          <a:solidFill>
            <a:schemeClr val="accent3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pos="7271">
          <p15:clr>
            <a:srgbClr val="F26B43"/>
          </p15:clr>
        </p15:guide>
        <p15:guide id="3" orient="horz" pos="408">
          <p15:clr>
            <a:srgbClr val="F26B43"/>
          </p15:clr>
        </p15:guide>
        <p15:guide id="4" orient="horz" pos="1193">
          <p15:clr>
            <a:srgbClr val="F26B43"/>
          </p15:clr>
        </p15:guide>
        <p15:guide id="5" pos="855">
          <p15:clr>
            <a:srgbClr val="F26B43"/>
          </p15:clr>
        </p15:guide>
        <p15:guide id="6" orient="horz" pos="1287">
          <p15:clr>
            <a:srgbClr val="F26B43"/>
          </p15:clr>
        </p15:guide>
        <p15:guide id="7" orient="horz" pos="3911">
          <p15:clr>
            <a:srgbClr val="F26B43"/>
          </p15:clr>
        </p15:guide>
        <p15:guide id="8" pos="991">
          <p15:clr>
            <a:srgbClr val="F26B43"/>
          </p15:clr>
        </p15:guide>
        <p15:guide id="9" pos="1438">
          <p15:clr>
            <a:srgbClr val="F26B43"/>
          </p15:clr>
        </p15:guide>
        <p15:guide id="10" pos="1574">
          <p15:clr>
            <a:srgbClr val="F26B43"/>
          </p15:clr>
        </p15:guide>
        <p15:guide id="11" pos="2022">
          <p15:clr>
            <a:srgbClr val="F26B43"/>
          </p15:clr>
        </p15:guide>
        <p15:guide id="12" pos="2158">
          <p15:clr>
            <a:srgbClr val="F26B43"/>
          </p15:clr>
        </p15:guide>
        <p15:guide id="13" pos="2605">
          <p15:clr>
            <a:srgbClr val="F26B43"/>
          </p15:clr>
        </p15:guide>
        <p15:guide id="15" pos="2741">
          <p15:clr>
            <a:srgbClr val="F26B43"/>
          </p15:clr>
        </p15:guide>
        <p15:guide id="16" pos="3188">
          <p15:clr>
            <a:srgbClr val="F26B43"/>
          </p15:clr>
        </p15:guide>
        <p15:guide id="17" pos="3324">
          <p15:clr>
            <a:srgbClr val="F26B43"/>
          </p15:clr>
        </p15:guide>
        <p15:guide id="18" pos="3771">
          <p15:clr>
            <a:srgbClr val="F26B43"/>
          </p15:clr>
        </p15:guide>
        <p15:guide id="19" pos="3908">
          <p15:clr>
            <a:srgbClr val="F26B43"/>
          </p15:clr>
        </p15:guide>
        <p15:guide id="20" pos="4355">
          <p15:clr>
            <a:srgbClr val="F26B43"/>
          </p15:clr>
        </p15:guide>
        <p15:guide id="21" pos="4491">
          <p15:clr>
            <a:srgbClr val="F26B43"/>
          </p15:clr>
        </p15:guide>
        <p15:guide id="22" pos="4938">
          <p15:clr>
            <a:srgbClr val="F26B43"/>
          </p15:clr>
        </p15:guide>
        <p15:guide id="23" pos="5074">
          <p15:clr>
            <a:srgbClr val="F26B43"/>
          </p15:clr>
        </p15:guide>
        <p15:guide id="24" pos="5521">
          <p15:clr>
            <a:srgbClr val="F26B43"/>
          </p15:clr>
        </p15:guide>
        <p15:guide id="25" pos="5657">
          <p15:clr>
            <a:srgbClr val="F26B43"/>
          </p15:clr>
        </p15:guide>
        <p15:guide id="26" pos="6105">
          <p15:clr>
            <a:srgbClr val="F26B43"/>
          </p15:clr>
        </p15:guide>
        <p15:guide id="27" pos="6241">
          <p15:clr>
            <a:srgbClr val="F26B43"/>
          </p15:clr>
        </p15:guide>
        <p15:guide id="28" pos="6688">
          <p15:clr>
            <a:srgbClr val="F26B43"/>
          </p15:clr>
        </p15:guide>
        <p15:guide id="29" pos="68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44800"/>
            <a:ext cx="10893600" cy="416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062000"/>
            <a:ext cx="10893600" cy="83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2800" y="248400"/>
            <a:ext cx="463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Colliers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200" y="248400"/>
            <a:ext cx="374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0F400-E6B0-46DD-A55F-1A65108DA379}"/>
              </a:ext>
            </a:extLst>
          </p:cNvPr>
          <p:cNvCxnSpPr/>
          <p:nvPr userDrawn="1"/>
        </p:nvCxnSpPr>
        <p:spPr>
          <a:xfrm>
            <a:off x="11124763" y="274014"/>
            <a:ext cx="0" cy="12551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8481018-5A2B-4092-B1D6-9A5FDD8E0EFF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648000" y="648000"/>
            <a:ext cx="10896000" cy="1246964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71856E2-F020-49FF-A54D-049EB30BEDAB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648000" y="2044699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30E4EAE-C9B8-4A85-82D0-DDC95712D1B3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574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A083474-478F-42C6-8180-CFB3495AD762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500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61E88A6D-11DA-46CC-83E3-D577ED0A94AE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3426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0EDC2FD0-CA18-4DB9-A51F-8FAA5B48F255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4352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CB0BF6E9-7E99-4F00-BD85-6C10AAA88A7A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5278000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EFC664E2-0D4D-48CF-BE80-BE1F32C218F8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204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2D72954E-870D-4FF9-93C1-B4A3E0E8F3D9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130002" y="2046422"/>
            <a:ext cx="710000" cy="4163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49A5D3DB-7DE4-4E3A-8096-6272FAE8D355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8056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1416A425-33B4-4430-A431-9ACE70E88B95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8982002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44ED4794-93AF-4574-A12E-537DD33A4858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9908000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8DED95DE-59E3-42D4-9EF2-71652C22C301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0833998" y="2044698"/>
            <a:ext cx="710000" cy="4165301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97420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  <p:sldLayoutId id="2147483929" r:id="rId21"/>
    <p:sldLayoutId id="2147483930" r:id="rId22"/>
    <p:sldLayoutId id="2147483931" r:id="rId23"/>
    <p:sldLayoutId id="2147483932" r:id="rId24"/>
    <p:sldLayoutId id="2147483933" r:id="rId25"/>
    <p:sldLayoutId id="2147483934" r:id="rId26"/>
    <p:sldLayoutId id="2147483935" r:id="rId27"/>
    <p:sldLayoutId id="2147483936" r:id="rId28"/>
    <p:sldLayoutId id="2147483937" r:id="rId29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pos="7271">
          <p15:clr>
            <a:srgbClr val="F26B43"/>
          </p15:clr>
        </p15:guide>
        <p15:guide id="3" orient="horz" pos="408">
          <p15:clr>
            <a:srgbClr val="F26B43"/>
          </p15:clr>
        </p15:guide>
        <p15:guide id="4" orient="horz" pos="1193">
          <p15:clr>
            <a:srgbClr val="F26B43"/>
          </p15:clr>
        </p15:guide>
        <p15:guide id="5" pos="855">
          <p15:clr>
            <a:srgbClr val="F26B43"/>
          </p15:clr>
        </p15:guide>
        <p15:guide id="6" orient="horz" pos="1287">
          <p15:clr>
            <a:srgbClr val="F26B43"/>
          </p15:clr>
        </p15:guide>
        <p15:guide id="7" orient="horz" pos="3911">
          <p15:clr>
            <a:srgbClr val="F26B43"/>
          </p15:clr>
        </p15:guide>
        <p15:guide id="8" pos="991">
          <p15:clr>
            <a:srgbClr val="F26B43"/>
          </p15:clr>
        </p15:guide>
        <p15:guide id="9" pos="1438">
          <p15:clr>
            <a:srgbClr val="F26B43"/>
          </p15:clr>
        </p15:guide>
        <p15:guide id="10" pos="1574">
          <p15:clr>
            <a:srgbClr val="F26B43"/>
          </p15:clr>
        </p15:guide>
        <p15:guide id="11" pos="2022">
          <p15:clr>
            <a:srgbClr val="F26B43"/>
          </p15:clr>
        </p15:guide>
        <p15:guide id="12" pos="2158">
          <p15:clr>
            <a:srgbClr val="F26B43"/>
          </p15:clr>
        </p15:guide>
        <p15:guide id="13" pos="2605">
          <p15:clr>
            <a:srgbClr val="F26B43"/>
          </p15:clr>
        </p15:guide>
        <p15:guide id="15" pos="2741">
          <p15:clr>
            <a:srgbClr val="F26B43"/>
          </p15:clr>
        </p15:guide>
        <p15:guide id="16" pos="3188">
          <p15:clr>
            <a:srgbClr val="F26B43"/>
          </p15:clr>
        </p15:guide>
        <p15:guide id="17" pos="3324">
          <p15:clr>
            <a:srgbClr val="F26B43"/>
          </p15:clr>
        </p15:guide>
        <p15:guide id="18" pos="3771">
          <p15:clr>
            <a:srgbClr val="F26B43"/>
          </p15:clr>
        </p15:guide>
        <p15:guide id="19" pos="3908">
          <p15:clr>
            <a:srgbClr val="F26B43"/>
          </p15:clr>
        </p15:guide>
        <p15:guide id="20" pos="4355">
          <p15:clr>
            <a:srgbClr val="F26B43"/>
          </p15:clr>
        </p15:guide>
        <p15:guide id="21" pos="4491">
          <p15:clr>
            <a:srgbClr val="F26B43"/>
          </p15:clr>
        </p15:guide>
        <p15:guide id="22" pos="4938">
          <p15:clr>
            <a:srgbClr val="F26B43"/>
          </p15:clr>
        </p15:guide>
        <p15:guide id="23" pos="5074">
          <p15:clr>
            <a:srgbClr val="F26B43"/>
          </p15:clr>
        </p15:guide>
        <p15:guide id="24" pos="5521">
          <p15:clr>
            <a:srgbClr val="F26B43"/>
          </p15:clr>
        </p15:guide>
        <p15:guide id="25" pos="5657">
          <p15:clr>
            <a:srgbClr val="F26B43"/>
          </p15:clr>
        </p15:guide>
        <p15:guide id="26" pos="6105">
          <p15:clr>
            <a:srgbClr val="F26B43"/>
          </p15:clr>
        </p15:guide>
        <p15:guide id="27" pos="6241">
          <p15:clr>
            <a:srgbClr val="F26B43"/>
          </p15:clr>
        </p15:guide>
        <p15:guide id="28" pos="6688">
          <p15:clr>
            <a:srgbClr val="F26B43"/>
          </p15:clr>
        </p15:guide>
        <p15:guide id="29" pos="682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Colliers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2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5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307CA-1C37-771C-911E-E18E72DF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8DC-4402-6947-AD09-752180513209}" type="datetime1">
              <a:rPr lang="en-US" smtClean="0"/>
              <a:t>5/7/25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16727-B81E-A472-2998-B6B55DCC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1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D3F57-E8BE-B476-2B9B-90D32F0F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7" y="295216"/>
            <a:ext cx="12025747" cy="62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7BFBE-8C70-4500-2196-4399B13A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1FB3-FD0B-6C41-AD34-231F643FD077}" type="datetime1">
              <a:rPr lang="en-US" smtClean="0"/>
              <a:t>5/7/25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8734-27B3-1E55-28A1-46801258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10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D5CF7-F833-AC4E-2A95-AD524AB2875A}"/>
              </a:ext>
            </a:extLst>
          </p:cNvPr>
          <p:cNvSpPr txBox="1"/>
          <p:nvPr/>
        </p:nvSpPr>
        <p:spPr>
          <a:xfrm>
            <a:off x="1429406" y="2196662"/>
            <a:ext cx="96952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sz="3600" dirty="0"/>
              <a:t>*   NĪN atvieglojumus piemērot arī pirms 2024. gada ekspluatācijā nodotajām energoefektīvajām ēkām.</a:t>
            </a: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40516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3CD01-50DA-66A6-8374-E8BD93FF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92E-DF9B-8243-8A75-DB9B1925E06C}" type="datetime1">
              <a:rPr lang="en-US" smtClean="0"/>
              <a:t>5/7/25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D6243-C542-C25C-3F5F-02826E7C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11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1F61B-213B-B93B-10CA-0088379BF969}"/>
              </a:ext>
            </a:extLst>
          </p:cNvPr>
          <p:cNvSpPr txBox="1"/>
          <p:nvPr/>
        </p:nvSpPr>
        <p:spPr>
          <a:xfrm>
            <a:off x="1324304" y="2275490"/>
            <a:ext cx="9476660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LV" sz="4000" dirty="0"/>
              <a:t>*   Rīgas vēsturiskā centra teritorijas plānojuma izstrādes laiku samazināt līdz diviem gadiem.</a:t>
            </a:r>
          </a:p>
        </p:txBody>
      </p:sp>
    </p:spTree>
    <p:extLst>
      <p:ext uri="{BB962C8B-B14F-4D97-AF65-F5344CB8AC3E}">
        <p14:creationId xmlns:p14="http://schemas.microsoft.com/office/powerpoint/2010/main" val="298734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58371-4A2E-08EC-57EC-B5B039DB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484C-1DA7-8947-9EBF-C4996E501250}" type="datetime1">
              <a:rPr lang="en-US" smtClean="0"/>
              <a:t>5/7/25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E896F-E6D1-8AD7-538B-60E20689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12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B4CC3-D816-3DE3-9C25-98A6D1A2B0F4}"/>
              </a:ext>
            </a:extLst>
          </p:cNvPr>
          <p:cNvSpPr txBox="1"/>
          <p:nvPr/>
        </p:nvSpPr>
        <p:spPr>
          <a:xfrm>
            <a:off x="1471448" y="1818289"/>
            <a:ext cx="94382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sz="3600" dirty="0"/>
              <a:t> *   Novērst funkciju dublēšanos kontekstā ar vēsturisko ēku atjaunošanu, izveidojot vienotu organizāciju, kura ir atbildīga par vēsturiskā mantojuma saglabāšanu Rīgā.</a:t>
            </a:r>
          </a:p>
          <a:p>
            <a:endParaRPr lang="en-LV" sz="3600" dirty="0"/>
          </a:p>
        </p:txBody>
      </p:sp>
    </p:spTree>
    <p:extLst>
      <p:ext uri="{BB962C8B-B14F-4D97-AF65-F5344CB8AC3E}">
        <p14:creationId xmlns:p14="http://schemas.microsoft.com/office/powerpoint/2010/main" val="62207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C0881-53DD-C790-4F0E-12C515A7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419-7C01-DE49-A2C4-B2B3B5F8E45D}" type="datetime1">
              <a:rPr lang="en-US" smtClean="0"/>
              <a:t>5/7/25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A64EF-69BD-CB51-ED91-FEF247C9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13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6DA5C-A9C6-5287-C598-592B9BE15B19}"/>
              </a:ext>
            </a:extLst>
          </p:cNvPr>
          <p:cNvSpPr txBox="1"/>
          <p:nvPr/>
        </p:nvSpPr>
        <p:spPr>
          <a:xfrm>
            <a:off x="2123090" y="2113530"/>
            <a:ext cx="80614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sz="3600" dirty="0"/>
              <a:t> *   Pašvaldībai viena gada laikā veikt vēsturiski vertīgo ēku inventarizāciju, un publicēt attiecīgu būvju sarakstu.</a:t>
            </a:r>
          </a:p>
        </p:txBody>
      </p:sp>
    </p:spTree>
    <p:extLst>
      <p:ext uri="{BB962C8B-B14F-4D97-AF65-F5344CB8AC3E}">
        <p14:creationId xmlns:p14="http://schemas.microsoft.com/office/powerpoint/2010/main" val="266616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26F59-CFEE-3BA6-1EBA-A6085878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7A0-7F77-C348-9485-198D6DCF6653}" type="datetime1">
              <a:rPr lang="en-US" smtClean="0"/>
              <a:t>5/7/25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40BD5-B531-46EA-393B-5A2B39A6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14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E68BA-310C-5403-305A-C6E720E81A69}"/>
              </a:ext>
            </a:extLst>
          </p:cNvPr>
          <p:cNvSpPr txBox="1"/>
          <p:nvPr/>
        </p:nvSpPr>
        <p:spPr>
          <a:xfrm>
            <a:off x="935420" y="1534509"/>
            <a:ext cx="10026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dirty="0"/>
              <a:t> </a:t>
            </a:r>
            <a:r>
              <a:rPr lang="en-LV" sz="3600" dirty="0"/>
              <a:t>*   Pārskatīt “Nodevas par publiskās infrastruktūras aizņemšanu” piemērošanas kārtību, to attiecienot tikai uz gadījumiem, kad netiek ievēroti savstarpēji saskaņoti būvdarbu termiņi</a:t>
            </a:r>
          </a:p>
          <a:p>
            <a:endParaRPr lang="en-LV" sz="3600" dirty="0"/>
          </a:p>
          <a:p>
            <a:endParaRPr lang="en-LV" dirty="0"/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02948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A6C09-CD87-9C6B-A075-EDDFD080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02F4-0988-3541-8B5D-9D3B47564F6C}" type="datetime1">
              <a:rPr lang="en-US" smtClean="0"/>
              <a:t>5/7/25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EBE4A-4CE1-A1A5-8B77-6355A3BE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Colliers International | Latvia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87D71-87C1-2A49-078B-9461B17C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2</a:t>
            </a:fld>
            <a:endParaRPr lang="lv-LV"/>
          </a:p>
        </p:txBody>
      </p:sp>
      <p:pic>
        <p:nvPicPr>
          <p:cNvPr id="7" name="Picture 6" descr="A group of logos of various brands&#10;&#10;AI-generated content may be incorrect.">
            <a:extLst>
              <a:ext uri="{FF2B5EF4-FFF2-40B4-BE49-F238E27FC236}">
                <a16:creationId xmlns:a16="http://schemas.microsoft.com/office/drawing/2014/main" id="{A03CE5A0-87AB-4EAE-1572-4A68C988F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6" y="117910"/>
            <a:ext cx="10341028" cy="59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7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D1736-9784-1E77-EAFB-F15D07D4E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FB605-F16C-E49F-FFCA-BF7FDA04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5F197-3604-4C36-9E02-D721B6FA35A4}" type="slidenum">
              <a:rPr kumimoji="0" lang="lv-LV" sz="1050" b="0" i="0" u="none" strike="noStrike" kern="1200" cap="none" spc="0" normalizeH="0" baseline="0" noProof="0" smtClean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050" b="0" i="0" u="none" strike="noStrike" kern="1200" cap="none" spc="0" normalizeH="0" baseline="0" noProof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D4BBA592-1233-98B9-72EB-00B60AB40498}"/>
              </a:ext>
            </a:extLst>
          </p:cNvPr>
          <p:cNvSpPr txBox="1">
            <a:spLocks/>
          </p:cNvSpPr>
          <p:nvPr/>
        </p:nvSpPr>
        <p:spPr>
          <a:xfrm>
            <a:off x="6202800" y="248400"/>
            <a:ext cx="463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Colliers</a:t>
            </a:r>
            <a:endParaRPr kumimoji="0" lang="lv-LV" sz="1050" b="1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D97D37D1-0E56-1FBB-E5A7-5CD797340606}"/>
              </a:ext>
            </a:extLst>
          </p:cNvPr>
          <p:cNvSpPr txBox="1">
            <a:spLocks/>
          </p:cNvSpPr>
          <p:nvPr/>
        </p:nvSpPr>
        <p:spPr>
          <a:xfrm>
            <a:off x="658808" y="659469"/>
            <a:ext cx="10893425" cy="414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lv-LV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Uzbūvēto dzīvokļu skaits pēdējos 5 gados Rīgā bijis 5 reizes mazāks kā Viļņā un 2 reizes mazāks kā Tallinā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F298D4E-AFCD-AF2B-C69C-C3A266BAE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138BA36-7015-10E0-A6C3-DABCC2750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775475"/>
              </p:ext>
            </p:extLst>
          </p:nvPr>
        </p:nvGraphicFramePr>
        <p:xfrm>
          <a:off x="972766" y="2354093"/>
          <a:ext cx="10194434" cy="378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AD6371D-58D0-2717-11AA-C505AF100FFB}"/>
              </a:ext>
            </a:extLst>
          </p:cNvPr>
          <p:cNvSpPr txBox="1"/>
          <p:nvPr/>
        </p:nvSpPr>
        <p:spPr>
          <a:xfrm>
            <a:off x="9085634" y="6215974"/>
            <a:ext cx="1753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800" dirty="0"/>
              <a:t>Avots: Nacionālais statistikas portāls</a:t>
            </a:r>
          </a:p>
        </p:txBody>
      </p:sp>
    </p:spTree>
    <p:extLst>
      <p:ext uri="{BB962C8B-B14F-4D97-AF65-F5344CB8AC3E}">
        <p14:creationId xmlns:p14="http://schemas.microsoft.com/office/powerpoint/2010/main" val="350845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ACED-42C0-A0BB-BB62-02EA6BDB1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260C6-1486-EF03-28CB-98DFC1B8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5F197-3604-4C36-9E02-D721B6FA35A4}" type="slidenum">
              <a:rPr kumimoji="0" lang="lv-LV" sz="1050" b="0" i="0" u="none" strike="noStrike" kern="1200" cap="none" spc="0" normalizeH="0" baseline="0" noProof="0" smtClean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050" b="0" i="0" u="none" strike="noStrike" kern="1200" cap="none" spc="0" normalizeH="0" baseline="0" noProof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3CA4B1FD-2339-EF08-4AED-FA0B17D7E2F3}"/>
              </a:ext>
            </a:extLst>
          </p:cNvPr>
          <p:cNvSpPr txBox="1">
            <a:spLocks/>
          </p:cNvSpPr>
          <p:nvPr/>
        </p:nvSpPr>
        <p:spPr>
          <a:xfrm>
            <a:off x="6202800" y="248400"/>
            <a:ext cx="463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Colliers</a:t>
            </a:r>
            <a:endParaRPr kumimoji="0" lang="lv-LV" sz="1050" b="1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46CC674C-F137-925F-4F02-7278D0008DC7}"/>
              </a:ext>
            </a:extLst>
          </p:cNvPr>
          <p:cNvSpPr txBox="1">
            <a:spLocks/>
          </p:cNvSpPr>
          <p:nvPr/>
        </p:nvSpPr>
        <p:spPr>
          <a:xfrm>
            <a:off x="658808" y="659469"/>
            <a:ext cx="10893425" cy="414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lv-LV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Uzbūvēto biroju apjoms pēdējos 5 gados Rīgā bijis 3 reizes mazāks kā Viļņā un par trešdaļu mazāks kā Tallinā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6AC3C2-95FC-5E5A-4E55-DB9216D08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1E3A1CE-D4C5-BEB2-92E8-5F1729451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99922"/>
              </p:ext>
            </p:extLst>
          </p:nvPr>
        </p:nvGraphicFramePr>
        <p:xfrm>
          <a:off x="797668" y="2568101"/>
          <a:ext cx="5972783" cy="378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E10EEB-BEBD-ADA1-3C6B-949B4C736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44838"/>
              </p:ext>
            </p:extLst>
          </p:nvPr>
        </p:nvGraphicFramePr>
        <p:xfrm>
          <a:off x="6105520" y="2568100"/>
          <a:ext cx="5972783" cy="378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5D6635-5EA8-204A-0E74-51415D4723B5}"/>
              </a:ext>
            </a:extLst>
          </p:cNvPr>
          <p:cNvSpPr txBox="1"/>
          <p:nvPr/>
        </p:nvSpPr>
        <p:spPr>
          <a:xfrm>
            <a:off x="9192638" y="6362244"/>
            <a:ext cx="1753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800" dirty="0"/>
              <a:t>Avots: </a:t>
            </a:r>
            <a:r>
              <a:rPr lang="lv-LV" sz="800" dirty="0" err="1"/>
              <a:t>Colliers</a:t>
            </a:r>
            <a:r>
              <a:rPr lang="lv-LV" sz="800" dirty="0"/>
              <a:t> Baltics</a:t>
            </a:r>
          </a:p>
        </p:txBody>
      </p:sp>
    </p:spTree>
    <p:extLst>
      <p:ext uri="{BB962C8B-B14F-4D97-AF65-F5344CB8AC3E}">
        <p14:creationId xmlns:p14="http://schemas.microsoft.com/office/powerpoint/2010/main" val="373241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6D065-33B4-1A5C-3963-0337F42F7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67822-4946-2934-F0DD-D93B3E18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5F197-3604-4C36-9E02-D721B6FA35A4}" type="slidenum">
              <a:rPr kumimoji="0" lang="lv-LV" sz="1050" b="0" i="0" u="none" strike="noStrike" kern="1200" cap="none" spc="0" normalizeH="0" baseline="0" noProof="0" smtClean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050" b="0" i="0" u="none" strike="noStrike" kern="1200" cap="none" spc="0" normalizeH="0" baseline="0" noProof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9052CC31-924B-AA39-1E03-BC23E7B46E3E}"/>
              </a:ext>
            </a:extLst>
          </p:cNvPr>
          <p:cNvSpPr txBox="1">
            <a:spLocks/>
          </p:cNvSpPr>
          <p:nvPr/>
        </p:nvSpPr>
        <p:spPr>
          <a:xfrm>
            <a:off x="6202800" y="248400"/>
            <a:ext cx="463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Colliers</a:t>
            </a:r>
            <a:endParaRPr kumimoji="0" lang="lv-LV" sz="1050" b="1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65CC50F4-746D-078B-4DE9-54C7785DEECF}"/>
              </a:ext>
            </a:extLst>
          </p:cNvPr>
          <p:cNvSpPr txBox="1">
            <a:spLocks/>
          </p:cNvSpPr>
          <p:nvPr/>
        </p:nvSpPr>
        <p:spPr>
          <a:xfrm>
            <a:off x="658808" y="659469"/>
            <a:ext cx="10893425" cy="414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lv-LV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Uzbūvēto </a:t>
            </a:r>
            <a:r>
              <a:rPr lang="lv-LV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stock</a:t>
            </a:r>
            <a:r>
              <a:rPr lang="lv-LV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lv-LV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</a:t>
            </a:r>
            <a:r>
              <a:rPr lang="lv-LV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platību apjoms pēdējos 5 gados Rīgā bijis 4 reizes mazāks kā Tallinā un 2.5 reizes mazāks kā Viļņā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5942E20-9262-54FA-17E1-F1F259A0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6DBF5C-66C4-FAD4-C8DA-1F5EC8183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285285"/>
              </p:ext>
            </p:extLst>
          </p:nvPr>
        </p:nvGraphicFramePr>
        <p:xfrm>
          <a:off x="797668" y="2568101"/>
          <a:ext cx="5972783" cy="378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430864-577F-E31E-8D46-6EF738AC5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605703"/>
              </p:ext>
            </p:extLst>
          </p:nvPr>
        </p:nvGraphicFramePr>
        <p:xfrm>
          <a:off x="6105520" y="2568100"/>
          <a:ext cx="5972783" cy="378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2001BF-3EF1-92BB-18FA-91473F433EA7}"/>
              </a:ext>
            </a:extLst>
          </p:cNvPr>
          <p:cNvSpPr txBox="1"/>
          <p:nvPr/>
        </p:nvSpPr>
        <p:spPr>
          <a:xfrm>
            <a:off x="9192638" y="6362244"/>
            <a:ext cx="1753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800" dirty="0"/>
              <a:t>Avots: </a:t>
            </a:r>
            <a:r>
              <a:rPr lang="lv-LV" sz="800" dirty="0" err="1"/>
              <a:t>Colliers</a:t>
            </a:r>
            <a:r>
              <a:rPr lang="lv-LV" sz="800" dirty="0"/>
              <a:t> Baltics</a:t>
            </a:r>
          </a:p>
        </p:txBody>
      </p:sp>
    </p:spTree>
    <p:extLst>
      <p:ext uri="{BB962C8B-B14F-4D97-AF65-F5344CB8AC3E}">
        <p14:creationId xmlns:p14="http://schemas.microsoft.com/office/powerpoint/2010/main" val="240765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897C0-40E3-4323-376E-77DC04D9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E865D6-FDCD-846A-2A17-019FFE88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NĪAA </a:t>
            </a:r>
            <a:r>
              <a:rPr lang="en-US" dirty="0" err="1">
                <a:solidFill>
                  <a:schemeClr val="tx1"/>
                </a:solidFill>
              </a:rPr>
              <a:t>Priekšlikumi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nekustamā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īpašuma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attīstības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veicināšanai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Rīgā</a:t>
            </a:r>
            <a:endParaRPr lang="en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37D3F-6895-BA27-A3F8-874D1D43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6</a:t>
            </a:fld>
            <a:endParaRPr lang="lv-LV"/>
          </a:p>
        </p:txBody>
      </p:sp>
      <p:pic>
        <p:nvPicPr>
          <p:cNvPr id="9" name="Picture 8" descr="A logo with green lines and black text&#10;&#10;AI-generated content may be incorrect.">
            <a:extLst>
              <a:ext uri="{FF2B5EF4-FFF2-40B4-BE49-F238E27FC236}">
                <a16:creationId xmlns:a16="http://schemas.microsoft.com/office/drawing/2014/main" id="{41CC6356-135E-B509-80E8-478FD161E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08" y="522392"/>
            <a:ext cx="4275407" cy="22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4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7CDC8-00A0-9772-87F2-21622FA5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pPr/>
              <a:t>7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A63CF-0827-6A60-F9A6-F1CFDADECC90}"/>
              </a:ext>
            </a:extLst>
          </p:cNvPr>
          <p:cNvSpPr txBox="1"/>
          <p:nvPr/>
        </p:nvSpPr>
        <p:spPr>
          <a:xfrm>
            <a:off x="1103586" y="784546"/>
            <a:ext cx="9942786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LV" sz="3600" dirty="0"/>
              <a:t>*   Rīgas Domes pilsētas attīstības departamentam (RDPAD) noteikt viegli izmērāmus ikgadējos sasniedzamos investīciju piesaistes rādītājus, un veikt regulāru šo rādītāju izpildes kontroli. </a:t>
            </a:r>
          </a:p>
          <a:p>
            <a:r>
              <a:rPr lang="en-LV" sz="3600" dirty="0"/>
              <a:t>Veikt Arhitektūras pārvaldes un Būvvaldes būvniecības padomes reorganizāciju, arhitektoniskās kvalitātes kontroli nododot Pilsētas arhitekta dienestam</a:t>
            </a:r>
          </a:p>
        </p:txBody>
      </p:sp>
    </p:spTree>
    <p:extLst>
      <p:ext uri="{BB962C8B-B14F-4D97-AF65-F5344CB8AC3E}">
        <p14:creationId xmlns:p14="http://schemas.microsoft.com/office/powerpoint/2010/main" val="50794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70EF2-163B-5A61-474B-E0B1CE8D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2FF-8809-B749-9F3E-A0AFC995389E}" type="datetime1">
              <a:rPr lang="en-US" smtClean="0"/>
              <a:t>5/7/25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6479B-72A3-59F4-4655-E7F4352A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8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FAF6E-471E-1064-8E25-F6D7C211B8AE}"/>
              </a:ext>
            </a:extLst>
          </p:cNvPr>
          <p:cNvSpPr txBox="1"/>
          <p:nvPr/>
        </p:nvSpPr>
        <p:spPr>
          <a:xfrm>
            <a:off x="1681655" y="1429407"/>
            <a:ext cx="8544911" cy="175432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LV" sz="3600" dirty="0"/>
              <a:t>*   Iedzīvināt pašlaik publiskajā apspriešanā esošos Publiskās infrastruktūras izbūves kompensācijas noteikumus.</a:t>
            </a:r>
          </a:p>
        </p:txBody>
      </p:sp>
    </p:spTree>
    <p:extLst>
      <p:ext uri="{BB962C8B-B14F-4D97-AF65-F5344CB8AC3E}">
        <p14:creationId xmlns:p14="http://schemas.microsoft.com/office/powerpoint/2010/main" val="343378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4C3CD-4EBB-D7FF-B986-6DEF95D5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EE81-8EC3-3940-871C-259477128A0F}" type="datetime1">
              <a:rPr lang="en-US" smtClean="0"/>
              <a:t>5/7/25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1F369-C876-EE27-6C5D-E566DE3E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F197-3604-4C36-9E02-D721B6FA35A4}" type="slidenum">
              <a:rPr lang="lv-LV" smtClean="0"/>
              <a:t>9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DEE70-1BC0-EC06-33C6-58020C408620}"/>
              </a:ext>
            </a:extLst>
          </p:cNvPr>
          <p:cNvSpPr txBox="1"/>
          <p:nvPr/>
        </p:nvSpPr>
        <p:spPr>
          <a:xfrm>
            <a:off x="1600200" y="1135118"/>
            <a:ext cx="92990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dirty="0"/>
              <a:t> </a:t>
            </a:r>
            <a:r>
              <a:rPr lang="en-LV" sz="3600" dirty="0"/>
              <a:t>*   Noteikt viena gada termiņu nekustamā īpašuma nodokļa (NĪN) samazinātās likmes piemērošanai jauniem ekspluatācijā nodotiem, bet nepārdotiem dzīvokļiem</a:t>
            </a:r>
          </a:p>
          <a:p>
            <a:endParaRPr lang="en-LV" sz="3600" dirty="0"/>
          </a:p>
          <a:p>
            <a:endParaRPr lang="en-LV" dirty="0"/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45310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Colliers 16:9">
  <a:themeElements>
    <a:clrScheme name="Colliers">
      <a:dk1>
        <a:srgbClr val="4A4A4D"/>
      </a:dk1>
      <a:lt1>
        <a:srgbClr val="FFFFFF"/>
      </a:lt1>
      <a:dk2>
        <a:srgbClr val="25408F"/>
      </a:dk2>
      <a:lt2>
        <a:srgbClr val="CCCDD5"/>
      </a:lt2>
      <a:accent1>
        <a:srgbClr val="25408F"/>
      </a:accent1>
      <a:accent2>
        <a:srgbClr val="0C9ED9"/>
      </a:accent2>
      <a:accent3>
        <a:srgbClr val="B7E4F4"/>
      </a:accent3>
      <a:accent4>
        <a:srgbClr val="9EA2A2"/>
      </a:accent4>
      <a:accent5>
        <a:srgbClr val="ED1B34"/>
      </a:accent5>
      <a:accent6>
        <a:srgbClr val="FFD400"/>
      </a:accent6>
      <a:hlink>
        <a:srgbClr val="0C9ED9"/>
      </a:hlink>
      <a:folHlink>
        <a:srgbClr val="0C9ED9"/>
      </a:folHlink>
    </a:clrScheme>
    <a:fontScheme name="Collier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Dark blue 100%">
      <a:srgbClr val="25408F"/>
    </a:custClr>
    <a:custClr name="Dark blue 80%">
      <a:srgbClr val="5166A5"/>
    </a:custClr>
    <a:custClr name="Dark blue 60%">
      <a:srgbClr val="7C8CBC"/>
    </a:custClr>
    <a:custClr name="Dark blue 40%">
      <a:srgbClr val="A8B3D2"/>
    </a:custClr>
    <a:custClr name="Dark blue 20%">
      <a:srgbClr val="D3D9E9"/>
    </a:custClr>
    <a:custClr name="Medium blue 100%">
      <a:srgbClr val="0C9ED9"/>
    </a:custClr>
    <a:custClr name="Medium blue 80%">
      <a:srgbClr val="3DB1E1"/>
    </a:custClr>
    <a:custClr name="Medium blue 60%">
      <a:srgbClr val="6DC5E8"/>
    </a:custClr>
    <a:custClr name="Medium blue 40%">
      <a:srgbClr val="9ED8F0"/>
    </a:custClr>
    <a:custClr name="Medium blue 20%">
      <a:srgbClr val="CEECF7"/>
    </a:custClr>
    <a:custClr name="Light blue 100%">
      <a:srgbClr val="B7E4F4"/>
    </a:custClr>
    <a:custClr name="Light blue 80%">
      <a:srgbClr val="C5E9F6"/>
    </a:custClr>
    <a:custClr name="Light blue 60%">
      <a:srgbClr val="D4EFF8"/>
    </a:custClr>
    <a:custClr name="Light blue 40%">
      <a:srgbClr val="E2F4FB"/>
    </a:custClr>
    <a:custClr name="Light blue 20%">
      <a:srgbClr val="F1FAFD"/>
    </a:custClr>
    <a:custClr name="Dark grey 100%">
      <a:srgbClr val="4A4A4D"/>
    </a:custClr>
    <a:custClr name="Dark grey 80%">
      <a:srgbClr val="6E6E71"/>
    </a:custClr>
    <a:custClr name="Dark grey  60%">
      <a:srgbClr val="929294"/>
    </a:custClr>
    <a:custClr name="Dark grey 40%">
      <a:srgbClr val="B7B7B8"/>
    </a:custClr>
    <a:custClr name="Dark grey 20%">
      <a:srgbClr val="DBDBDB"/>
    </a:custClr>
    <a:custClr name="Light grey 100%">
      <a:srgbClr val="CCCDD5"/>
    </a:custClr>
    <a:custClr name="Light grey 80%">
      <a:srgbClr val="D6D7DD"/>
    </a:custClr>
    <a:custClr name="Light grey 60%">
      <a:srgbClr val="E0E1E6"/>
    </a:custClr>
    <a:custClr name="Light grey 40%">
      <a:srgbClr val="EBEBEE"/>
    </a:custClr>
    <a:custClr name="Light grey 20%">
      <a:srgbClr val="F5F5F7"/>
    </a:custClr>
    <a:custClr name="Yellow 100%">
      <a:srgbClr val="FFD400"/>
    </a:custClr>
    <a:custClr name="Yellow 80%">
      <a:srgbClr val="FFDD33"/>
    </a:custClr>
    <a:custClr name="Yellow 60%">
      <a:srgbClr val="FFE566"/>
    </a:custClr>
    <a:custClr name="Yellow 40%">
      <a:srgbClr val="FFEE99"/>
    </a:custClr>
    <a:custClr name="Yellow 20%">
      <a:srgbClr val="FFF6CC"/>
    </a:custClr>
    <a:custClr name="Red 100%">
      <a:srgbClr val="ED1B34"/>
    </a:custClr>
    <a:custClr name="Red 80%">
      <a:srgbClr val="F1495D"/>
    </a:custClr>
    <a:custClr name="Red 60%">
      <a:srgbClr val="F47685"/>
    </a:custClr>
    <a:custClr name="Red 40%">
      <a:srgbClr val="F8A4AE"/>
    </a:custClr>
    <a:custClr name="Red 20%">
      <a:srgbClr val="FBD1D6"/>
    </a:custClr>
    <a:custClr name="Orange 100%">
      <a:srgbClr val="F68B1F"/>
    </a:custClr>
    <a:custClr name="Orange 80%">
      <a:srgbClr val="F8A24C"/>
    </a:custClr>
    <a:custClr name="Orange 60%">
      <a:srgbClr val="FAB979"/>
    </a:custClr>
    <a:custClr name="Orange 40%">
      <a:srgbClr val="FBD1A5"/>
    </a:custClr>
    <a:custClr name="Orange 20%">
      <a:srgbClr val="FDE8D2"/>
    </a:custClr>
    <a:custClr name="Purple 100%">
      <a:srgbClr val="9F5F9F"/>
    </a:custClr>
    <a:custClr name="Purple 80%">
      <a:srgbClr val="B27FB2"/>
    </a:custClr>
    <a:custClr name="Purple 60%">
      <a:srgbClr val="C59FC5"/>
    </a:custClr>
    <a:custClr name="Purple 40%">
      <a:srgbClr val="D9BFD9"/>
    </a:custClr>
    <a:custClr name="Purple 20%">
      <a:srgbClr val="ECDFEC"/>
    </a:custClr>
    <a:custClr name="Teal 100%">
      <a:srgbClr val="339088"/>
    </a:custClr>
    <a:custClr name="Teal 80%">
      <a:srgbClr val="5CA6A0"/>
    </a:custClr>
    <a:custClr name="Teal 60%">
      <a:srgbClr val="85BCB8"/>
    </a:custClr>
    <a:custClr name="Teal 40%">
      <a:srgbClr val="ADD3CF"/>
    </a:custClr>
    <a:custClr name="Teal 20%">
      <a:srgbClr val="D6E9E7"/>
    </a:custClr>
  </a:custClrLst>
  <a:extLst>
    <a:ext uri="{05A4C25C-085E-4340-85A3-A5531E510DB2}">
      <thm15:themeFamily xmlns:thm15="http://schemas.microsoft.com/office/thememl/2012/main" name="Colliers.potx" id="{C7D0D467-E9DD-4476-AC6C-276E3E49E518}" vid="{217393A9-E8AC-4726-97EA-CBE206655A38}"/>
    </a:ext>
  </a:extLst>
</a:theme>
</file>

<file path=ppt/theme/theme2.xml><?xml version="1.0" encoding="utf-8"?>
<a:theme xmlns:a="http://schemas.openxmlformats.org/drawingml/2006/main" name="1_Colliers 16:9">
  <a:themeElements>
    <a:clrScheme name="Colliers">
      <a:dk1>
        <a:srgbClr val="4A4A4D"/>
      </a:dk1>
      <a:lt1>
        <a:srgbClr val="FFFFFF"/>
      </a:lt1>
      <a:dk2>
        <a:srgbClr val="25408F"/>
      </a:dk2>
      <a:lt2>
        <a:srgbClr val="CCCDD5"/>
      </a:lt2>
      <a:accent1>
        <a:srgbClr val="25408F"/>
      </a:accent1>
      <a:accent2>
        <a:srgbClr val="0C9ED9"/>
      </a:accent2>
      <a:accent3>
        <a:srgbClr val="B7E4F4"/>
      </a:accent3>
      <a:accent4>
        <a:srgbClr val="9EA2A2"/>
      </a:accent4>
      <a:accent5>
        <a:srgbClr val="ED1B34"/>
      </a:accent5>
      <a:accent6>
        <a:srgbClr val="FFD400"/>
      </a:accent6>
      <a:hlink>
        <a:srgbClr val="0C9ED9"/>
      </a:hlink>
      <a:folHlink>
        <a:srgbClr val="0C9ED9"/>
      </a:folHlink>
    </a:clrScheme>
    <a:fontScheme name="Collier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Dark blue 100%">
      <a:srgbClr val="25408F"/>
    </a:custClr>
    <a:custClr name="Dark blue 80%">
      <a:srgbClr val="5166A5"/>
    </a:custClr>
    <a:custClr name="Dark blue 60%">
      <a:srgbClr val="7C8CBC"/>
    </a:custClr>
    <a:custClr name="Dark blue 40%">
      <a:srgbClr val="A8B3D2"/>
    </a:custClr>
    <a:custClr name="Dark blue 20%">
      <a:srgbClr val="D3D9E9"/>
    </a:custClr>
    <a:custClr name="Medium blue 100%">
      <a:srgbClr val="0C9ED9"/>
    </a:custClr>
    <a:custClr name="Medium blue 80%">
      <a:srgbClr val="3DB1E1"/>
    </a:custClr>
    <a:custClr name="Medium blue 60%">
      <a:srgbClr val="6DC5E8"/>
    </a:custClr>
    <a:custClr name="Medium blue 40%">
      <a:srgbClr val="9ED8F0"/>
    </a:custClr>
    <a:custClr name="Medium blue 20%">
      <a:srgbClr val="CEECF7"/>
    </a:custClr>
    <a:custClr name="Light blue 100%">
      <a:srgbClr val="B7E4F4"/>
    </a:custClr>
    <a:custClr name="Light blue 80%">
      <a:srgbClr val="C5E9F6"/>
    </a:custClr>
    <a:custClr name="Light blue 60%">
      <a:srgbClr val="D4EFF8"/>
    </a:custClr>
    <a:custClr name="Light blue 40%">
      <a:srgbClr val="E2F4FB"/>
    </a:custClr>
    <a:custClr name="Light blue 20%">
      <a:srgbClr val="F1FAFD"/>
    </a:custClr>
    <a:custClr name="Dark grey 100%">
      <a:srgbClr val="4A4A4D"/>
    </a:custClr>
    <a:custClr name="Dark grey 80%">
      <a:srgbClr val="6E6E71"/>
    </a:custClr>
    <a:custClr name="Dark grey  60%">
      <a:srgbClr val="929294"/>
    </a:custClr>
    <a:custClr name="Dark grey 40%">
      <a:srgbClr val="B7B7B8"/>
    </a:custClr>
    <a:custClr name="Dark grey 20%">
      <a:srgbClr val="DBDBDB"/>
    </a:custClr>
    <a:custClr name="Light grey 100%">
      <a:srgbClr val="CCCDD5"/>
    </a:custClr>
    <a:custClr name="Light grey 80%">
      <a:srgbClr val="D6D7DD"/>
    </a:custClr>
    <a:custClr name="Light grey 60%">
      <a:srgbClr val="E0E1E6"/>
    </a:custClr>
    <a:custClr name="Light grey 40%">
      <a:srgbClr val="EBEBEE"/>
    </a:custClr>
    <a:custClr name="Light grey 20%">
      <a:srgbClr val="F5F5F7"/>
    </a:custClr>
    <a:custClr name="Yellow 100%">
      <a:srgbClr val="FFD400"/>
    </a:custClr>
    <a:custClr name="Yellow 80%">
      <a:srgbClr val="FFDD33"/>
    </a:custClr>
    <a:custClr name="Yellow 60%">
      <a:srgbClr val="FFE566"/>
    </a:custClr>
    <a:custClr name="Yellow 40%">
      <a:srgbClr val="FFEE99"/>
    </a:custClr>
    <a:custClr name="Yellow 20%">
      <a:srgbClr val="FFF6CC"/>
    </a:custClr>
    <a:custClr name="Red 100%">
      <a:srgbClr val="ED1B34"/>
    </a:custClr>
    <a:custClr name="Red 80%">
      <a:srgbClr val="F1495D"/>
    </a:custClr>
    <a:custClr name="Red 60%">
      <a:srgbClr val="F47685"/>
    </a:custClr>
    <a:custClr name="Red 40%">
      <a:srgbClr val="F8A4AE"/>
    </a:custClr>
    <a:custClr name="Red 20%">
      <a:srgbClr val="FBD1D6"/>
    </a:custClr>
    <a:custClr name="Orange 100%">
      <a:srgbClr val="F68B1F"/>
    </a:custClr>
    <a:custClr name="Orange 80%">
      <a:srgbClr val="F8A24C"/>
    </a:custClr>
    <a:custClr name="Orange 60%">
      <a:srgbClr val="FAB979"/>
    </a:custClr>
    <a:custClr name="Orange 40%">
      <a:srgbClr val="FBD1A5"/>
    </a:custClr>
    <a:custClr name="Orange 20%">
      <a:srgbClr val="FDE8D2"/>
    </a:custClr>
    <a:custClr name="Purple 100%">
      <a:srgbClr val="9F5F9F"/>
    </a:custClr>
    <a:custClr name="Purple 80%">
      <a:srgbClr val="B27FB2"/>
    </a:custClr>
    <a:custClr name="Purple 60%">
      <a:srgbClr val="C59FC5"/>
    </a:custClr>
    <a:custClr name="Purple 40%">
      <a:srgbClr val="D9BFD9"/>
    </a:custClr>
    <a:custClr name="Purple 20%">
      <a:srgbClr val="ECDFEC"/>
    </a:custClr>
    <a:custClr name="Teal 100%">
      <a:srgbClr val="339088"/>
    </a:custClr>
    <a:custClr name="Teal 80%">
      <a:srgbClr val="5CA6A0"/>
    </a:custClr>
    <a:custClr name="Teal 60%">
      <a:srgbClr val="85BCB8"/>
    </a:custClr>
    <a:custClr name="Teal 40%">
      <a:srgbClr val="ADD3CF"/>
    </a:custClr>
    <a:custClr name="Teal 20%">
      <a:srgbClr val="D6E9E7"/>
    </a:custClr>
  </a:custClrLst>
  <a:extLst>
    <a:ext uri="{05A4C25C-085E-4340-85A3-A5531E510DB2}">
      <thm15:themeFamily xmlns:thm15="http://schemas.microsoft.com/office/thememl/2012/main" name="Colliers.potx" id="{C7D0D467-E9DD-4476-AC6C-276E3E49E518}" vid="{217393A9-E8AC-4726-97EA-CBE206655A38}"/>
    </a:ext>
  </a:extLst>
</a:theme>
</file>

<file path=ppt/theme/theme3.xml><?xml version="1.0" encoding="utf-8"?>
<a:theme xmlns:a="http://schemas.openxmlformats.org/drawingml/2006/main" name="2_Colliers 16:9">
  <a:themeElements>
    <a:clrScheme name="Colliers">
      <a:dk1>
        <a:srgbClr val="4A4A4D"/>
      </a:dk1>
      <a:lt1>
        <a:srgbClr val="FFFFFF"/>
      </a:lt1>
      <a:dk2>
        <a:srgbClr val="25408F"/>
      </a:dk2>
      <a:lt2>
        <a:srgbClr val="CCCDD5"/>
      </a:lt2>
      <a:accent1>
        <a:srgbClr val="25408F"/>
      </a:accent1>
      <a:accent2>
        <a:srgbClr val="0C9ED9"/>
      </a:accent2>
      <a:accent3>
        <a:srgbClr val="B7E4F4"/>
      </a:accent3>
      <a:accent4>
        <a:srgbClr val="9EA2A2"/>
      </a:accent4>
      <a:accent5>
        <a:srgbClr val="ED1B34"/>
      </a:accent5>
      <a:accent6>
        <a:srgbClr val="FFD400"/>
      </a:accent6>
      <a:hlink>
        <a:srgbClr val="0C9ED9"/>
      </a:hlink>
      <a:folHlink>
        <a:srgbClr val="0C9ED9"/>
      </a:folHlink>
    </a:clrScheme>
    <a:fontScheme name="Collier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Dark blue 100%">
      <a:srgbClr val="25408F"/>
    </a:custClr>
    <a:custClr name="Dark blue 80%">
      <a:srgbClr val="5166A5"/>
    </a:custClr>
    <a:custClr name="Dark blue 60%">
      <a:srgbClr val="7C8CBC"/>
    </a:custClr>
    <a:custClr name="Dark blue 40%">
      <a:srgbClr val="A8B3D2"/>
    </a:custClr>
    <a:custClr name="Dark blue 20%">
      <a:srgbClr val="D3D9E9"/>
    </a:custClr>
    <a:custClr name="Medium blue 100%">
      <a:srgbClr val="0C9ED9"/>
    </a:custClr>
    <a:custClr name="Medium blue 80%">
      <a:srgbClr val="3DB1E1"/>
    </a:custClr>
    <a:custClr name="Medium blue 60%">
      <a:srgbClr val="6DC5E8"/>
    </a:custClr>
    <a:custClr name="Medium blue 40%">
      <a:srgbClr val="9ED8F0"/>
    </a:custClr>
    <a:custClr name="Medium blue 20%">
      <a:srgbClr val="CEECF7"/>
    </a:custClr>
    <a:custClr name="Light blue 100%">
      <a:srgbClr val="B7E4F4"/>
    </a:custClr>
    <a:custClr name="Light blue 80%">
      <a:srgbClr val="C5E9F6"/>
    </a:custClr>
    <a:custClr name="Light blue 60%">
      <a:srgbClr val="D4EFF8"/>
    </a:custClr>
    <a:custClr name="Light blue 40%">
      <a:srgbClr val="E2F4FB"/>
    </a:custClr>
    <a:custClr name="Light blue 20%">
      <a:srgbClr val="F1FAFD"/>
    </a:custClr>
    <a:custClr name="Dark grey 100%">
      <a:srgbClr val="4A4A4D"/>
    </a:custClr>
    <a:custClr name="Dark grey 80%">
      <a:srgbClr val="6E6E71"/>
    </a:custClr>
    <a:custClr name="Dark grey  60%">
      <a:srgbClr val="929294"/>
    </a:custClr>
    <a:custClr name="Dark grey 40%">
      <a:srgbClr val="B7B7B8"/>
    </a:custClr>
    <a:custClr name="Dark grey 20%">
      <a:srgbClr val="DBDBDB"/>
    </a:custClr>
    <a:custClr name="Light grey 100%">
      <a:srgbClr val="CCCDD5"/>
    </a:custClr>
    <a:custClr name="Light grey 80%">
      <a:srgbClr val="D6D7DD"/>
    </a:custClr>
    <a:custClr name="Light grey 60%">
      <a:srgbClr val="E0E1E6"/>
    </a:custClr>
    <a:custClr name="Light grey 40%">
      <a:srgbClr val="EBEBEE"/>
    </a:custClr>
    <a:custClr name="Light grey 20%">
      <a:srgbClr val="F5F5F7"/>
    </a:custClr>
    <a:custClr name="Yellow 100%">
      <a:srgbClr val="FFD400"/>
    </a:custClr>
    <a:custClr name="Yellow 80%">
      <a:srgbClr val="FFDD33"/>
    </a:custClr>
    <a:custClr name="Yellow 60%">
      <a:srgbClr val="FFE566"/>
    </a:custClr>
    <a:custClr name="Yellow 40%">
      <a:srgbClr val="FFEE99"/>
    </a:custClr>
    <a:custClr name="Yellow 20%">
      <a:srgbClr val="FFF6CC"/>
    </a:custClr>
    <a:custClr name="Red 100%">
      <a:srgbClr val="ED1B34"/>
    </a:custClr>
    <a:custClr name="Red 80%">
      <a:srgbClr val="F1495D"/>
    </a:custClr>
    <a:custClr name="Red 60%">
      <a:srgbClr val="F47685"/>
    </a:custClr>
    <a:custClr name="Red 40%">
      <a:srgbClr val="F8A4AE"/>
    </a:custClr>
    <a:custClr name="Red 20%">
      <a:srgbClr val="FBD1D6"/>
    </a:custClr>
    <a:custClr name="Orange 100%">
      <a:srgbClr val="F68B1F"/>
    </a:custClr>
    <a:custClr name="Orange 80%">
      <a:srgbClr val="F8A24C"/>
    </a:custClr>
    <a:custClr name="Orange 60%">
      <a:srgbClr val="FAB979"/>
    </a:custClr>
    <a:custClr name="Orange 40%">
      <a:srgbClr val="FBD1A5"/>
    </a:custClr>
    <a:custClr name="Orange 20%">
      <a:srgbClr val="FDE8D2"/>
    </a:custClr>
    <a:custClr name="Purple 100%">
      <a:srgbClr val="9F5F9F"/>
    </a:custClr>
    <a:custClr name="Purple 80%">
      <a:srgbClr val="B27FB2"/>
    </a:custClr>
    <a:custClr name="Purple 60%">
      <a:srgbClr val="C59FC5"/>
    </a:custClr>
    <a:custClr name="Purple 40%">
      <a:srgbClr val="D9BFD9"/>
    </a:custClr>
    <a:custClr name="Purple 20%">
      <a:srgbClr val="ECDFEC"/>
    </a:custClr>
    <a:custClr name="Teal 100%">
      <a:srgbClr val="339088"/>
    </a:custClr>
    <a:custClr name="Teal 80%">
      <a:srgbClr val="5CA6A0"/>
    </a:custClr>
    <a:custClr name="Teal 60%">
      <a:srgbClr val="85BCB8"/>
    </a:custClr>
    <a:custClr name="Teal 40%">
      <a:srgbClr val="ADD3CF"/>
    </a:custClr>
    <a:custClr name="Teal 20%">
      <a:srgbClr val="D6E9E7"/>
    </a:custClr>
  </a:custClrLst>
  <a:extLst>
    <a:ext uri="{05A4C25C-085E-4340-85A3-A5531E510DB2}">
      <thm15:themeFamily xmlns:thm15="http://schemas.microsoft.com/office/thememl/2012/main" name="Colliers.potx" id="{C7D0D467-E9DD-4476-AC6C-276E3E49E518}" vid="{217393A9-E8AC-4726-97EA-CBE206655A38}"/>
    </a:ext>
  </a:extLst>
</a:theme>
</file>

<file path=ppt/theme/theme4.xml><?xml version="1.0" encoding="utf-8"?>
<a:theme xmlns:a="http://schemas.openxmlformats.org/drawingml/2006/main" name="3_Colliers 16:9">
  <a:themeElements>
    <a:clrScheme name="Colliers">
      <a:dk1>
        <a:srgbClr val="4A4A4D"/>
      </a:dk1>
      <a:lt1>
        <a:srgbClr val="FFFFFF"/>
      </a:lt1>
      <a:dk2>
        <a:srgbClr val="25408F"/>
      </a:dk2>
      <a:lt2>
        <a:srgbClr val="CCCDD5"/>
      </a:lt2>
      <a:accent1>
        <a:srgbClr val="25408F"/>
      </a:accent1>
      <a:accent2>
        <a:srgbClr val="0C9ED9"/>
      </a:accent2>
      <a:accent3>
        <a:srgbClr val="B7E4F4"/>
      </a:accent3>
      <a:accent4>
        <a:srgbClr val="9EA2A2"/>
      </a:accent4>
      <a:accent5>
        <a:srgbClr val="ED1B34"/>
      </a:accent5>
      <a:accent6>
        <a:srgbClr val="FFD400"/>
      </a:accent6>
      <a:hlink>
        <a:srgbClr val="0C9ED9"/>
      </a:hlink>
      <a:folHlink>
        <a:srgbClr val="0C9ED9"/>
      </a:folHlink>
    </a:clrScheme>
    <a:fontScheme name="Collier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Dark blue 100%">
      <a:srgbClr val="25408F"/>
    </a:custClr>
    <a:custClr name="Dark blue 80%">
      <a:srgbClr val="5166A5"/>
    </a:custClr>
    <a:custClr name="Dark blue 60%">
      <a:srgbClr val="7C8CBC"/>
    </a:custClr>
    <a:custClr name="Dark blue 40%">
      <a:srgbClr val="A8B3D2"/>
    </a:custClr>
    <a:custClr name="Dark blue 20%">
      <a:srgbClr val="D3D9E9"/>
    </a:custClr>
    <a:custClr name="Medium blue 100%">
      <a:srgbClr val="0C9ED9"/>
    </a:custClr>
    <a:custClr name="Medium blue 80%">
      <a:srgbClr val="3DB1E1"/>
    </a:custClr>
    <a:custClr name="Medium blue 60%">
      <a:srgbClr val="6DC5E8"/>
    </a:custClr>
    <a:custClr name="Medium blue 40%">
      <a:srgbClr val="9ED8F0"/>
    </a:custClr>
    <a:custClr name="Medium blue 20%">
      <a:srgbClr val="CEECF7"/>
    </a:custClr>
    <a:custClr name="Light blue 100%">
      <a:srgbClr val="B7E4F4"/>
    </a:custClr>
    <a:custClr name="Light blue 80%">
      <a:srgbClr val="C5E9F6"/>
    </a:custClr>
    <a:custClr name="Light blue 60%">
      <a:srgbClr val="D4EFF8"/>
    </a:custClr>
    <a:custClr name="Light blue 40%">
      <a:srgbClr val="E2F4FB"/>
    </a:custClr>
    <a:custClr name="Light blue 20%">
      <a:srgbClr val="F1FAFD"/>
    </a:custClr>
    <a:custClr name="Dark grey 100%">
      <a:srgbClr val="4A4A4D"/>
    </a:custClr>
    <a:custClr name="Dark grey 80%">
      <a:srgbClr val="6E6E71"/>
    </a:custClr>
    <a:custClr name="Dark grey  60%">
      <a:srgbClr val="929294"/>
    </a:custClr>
    <a:custClr name="Dark grey 40%">
      <a:srgbClr val="B7B7B8"/>
    </a:custClr>
    <a:custClr name="Dark grey 20%">
      <a:srgbClr val="DBDBDB"/>
    </a:custClr>
    <a:custClr name="Light grey 100%">
      <a:srgbClr val="CCCDD5"/>
    </a:custClr>
    <a:custClr name="Light grey 80%">
      <a:srgbClr val="D6D7DD"/>
    </a:custClr>
    <a:custClr name="Light grey 60%">
      <a:srgbClr val="E0E1E6"/>
    </a:custClr>
    <a:custClr name="Light grey 40%">
      <a:srgbClr val="EBEBEE"/>
    </a:custClr>
    <a:custClr name="Light grey 20%">
      <a:srgbClr val="F5F5F7"/>
    </a:custClr>
    <a:custClr name="Yellow 100%">
      <a:srgbClr val="FFD400"/>
    </a:custClr>
    <a:custClr name="Yellow 80%">
      <a:srgbClr val="FFDD33"/>
    </a:custClr>
    <a:custClr name="Yellow 60%">
      <a:srgbClr val="FFE566"/>
    </a:custClr>
    <a:custClr name="Yellow 40%">
      <a:srgbClr val="FFEE99"/>
    </a:custClr>
    <a:custClr name="Yellow 20%">
      <a:srgbClr val="FFF6CC"/>
    </a:custClr>
    <a:custClr name="Red 100%">
      <a:srgbClr val="ED1B34"/>
    </a:custClr>
    <a:custClr name="Red 80%">
      <a:srgbClr val="F1495D"/>
    </a:custClr>
    <a:custClr name="Red 60%">
      <a:srgbClr val="F47685"/>
    </a:custClr>
    <a:custClr name="Red 40%">
      <a:srgbClr val="F8A4AE"/>
    </a:custClr>
    <a:custClr name="Red 20%">
      <a:srgbClr val="FBD1D6"/>
    </a:custClr>
    <a:custClr name="Orange 100%">
      <a:srgbClr val="F68B1F"/>
    </a:custClr>
    <a:custClr name="Orange 80%">
      <a:srgbClr val="F8A24C"/>
    </a:custClr>
    <a:custClr name="Orange 60%">
      <a:srgbClr val="FAB979"/>
    </a:custClr>
    <a:custClr name="Orange 40%">
      <a:srgbClr val="FBD1A5"/>
    </a:custClr>
    <a:custClr name="Orange 20%">
      <a:srgbClr val="FDE8D2"/>
    </a:custClr>
    <a:custClr name="Purple 100%">
      <a:srgbClr val="9F5F9F"/>
    </a:custClr>
    <a:custClr name="Purple 80%">
      <a:srgbClr val="B27FB2"/>
    </a:custClr>
    <a:custClr name="Purple 60%">
      <a:srgbClr val="C59FC5"/>
    </a:custClr>
    <a:custClr name="Purple 40%">
      <a:srgbClr val="D9BFD9"/>
    </a:custClr>
    <a:custClr name="Purple 20%">
      <a:srgbClr val="ECDFEC"/>
    </a:custClr>
    <a:custClr name="Teal 100%">
      <a:srgbClr val="339088"/>
    </a:custClr>
    <a:custClr name="Teal 80%">
      <a:srgbClr val="5CA6A0"/>
    </a:custClr>
    <a:custClr name="Teal 60%">
      <a:srgbClr val="85BCB8"/>
    </a:custClr>
    <a:custClr name="Teal 40%">
      <a:srgbClr val="ADD3CF"/>
    </a:custClr>
    <a:custClr name="Teal 20%">
      <a:srgbClr val="D6E9E7"/>
    </a:custClr>
  </a:custClrLst>
  <a:extLst>
    <a:ext uri="{05A4C25C-085E-4340-85A3-A5531E510DB2}">
      <thm15:themeFamily xmlns:thm15="http://schemas.microsoft.com/office/thememl/2012/main" name="Colliers.potx" id="{C7D0D467-E9DD-4476-AC6C-276E3E49E518}" vid="{217393A9-E8AC-4726-97EA-CBE206655A38}"/>
    </a:ext>
  </a:extLst>
</a:theme>
</file>

<file path=ppt/theme/theme5.xml><?xml version="1.0" encoding="utf-8"?>
<a:theme xmlns:a="http://schemas.openxmlformats.org/drawingml/2006/main" name="PowerPoint_Colliers">
  <a:themeElements>
    <a:clrScheme name="Colliers_PPT_2023">
      <a:dk1>
        <a:srgbClr val="56648F"/>
      </a:dk1>
      <a:lt1>
        <a:srgbClr val="FFFFFF"/>
      </a:lt1>
      <a:dk2>
        <a:srgbClr val="25408F"/>
      </a:dk2>
      <a:lt2>
        <a:srgbClr val="CCCDD5"/>
      </a:lt2>
      <a:accent1>
        <a:srgbClr val="1C54F4"/>
      </a:accent1>
      <a:accent2>
        <a:srgbClr val="4D93FF"/>
      </a:accent2>
      <a:accent3>
        <a:srgbClr val="C3E6FF"/>
      </a:accent3>
      <a:accent4>
        <a:srgbClr val="25408F"/>
      </a:accent4>
      <a:accent5>
        <a:srgbClr val="000759"/>
      </a:accent5>
      <a:accent6>
        <a:srgbClr val="56648F"/>
      </a:accent6>
      <a:hlink>
        <a:srgbClr val="1C54F4"/>
      </a:hlink>
      <a:folHlink>
        <a:srgbClr val="1C54F4"/>
      </a:folHlink>
    </a:clrScheme>
    <a:fontScheme name="Collier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Red">
      <a:srgbClr val="ED1834"/>
    </a:custClr>
    <a:custClr name="Yellow">
      <a:srgbClr val="FFD400"/>
    </a:custClr>
    <a:custClr name="Light Blue">
      <a:srgbClr val="0C9ED9"/>
    </a:custClr>
    <a:custClr name="Teal">
      <a:srgbClr val="2AB6A9"/>
    </a:custClr>
    <a:custClr name="Orange">
      <a:srgbClr val="FA6609"/>
    </a:custClr>
    <a:custClr name="Purple">
      <a:srgbClr val="9C45AE"/>
    </a:custClr>
    <a:custClr name="Grey">
      <a:srgbClr val="CCCDD5"/>
    </a:custClr>
    <a:custClr name="Med Blue DS">
      <a:srgbClr val="7B8BBD"/>
    </a:custClr>
    <a:custClr name="Light Blue DS">
      <a:srgbClr val="ACBBE8"/>
    </a:custClr>
    <a:custClr name="Pale Blue DS">
      <a:srgbClr val="DBE5FF"/>
    </a:custClr>
    <a:custClr name="80%">
      <a:srgbClr val="F15B51"/>
    </a:custClr>
    <a:custClr name="80%">
      <a:srgbClr val="FFDD33"/>
    </a:custClr>
    <a:custClr name="80%">
      <a:srgbClr val="3DB1E1"/>
    </a:custClr>
    <a:custClr name="80%">
      <a:srgbClr val="55C5BA"/>
    </a:custClr>
    <a:custClr name="80%">
      <a:srgbClr val="FB853A"/>
    </a:custClr>
    <a:custClr name="80%">
      <a:srgbClr val="B06ABE"/>
    </a:custClr>
    <a:custClr name="80%">
      <a:srgbClr val="D5D5DC"/>
    </a:custClr>
    <a:custClr name="80%">
      <a:srgbClr val="95A2CA"/>
    </a:custClr>
    <a:custClr name="80%">
      <a:srgbClr val="BDC9ED"/>
    </a:custClr>
    <a:custClr name="80%">
      <a:srgbClr val="E2EAFF"/>
    </a:custClr>
    <a:custClr name="60%">
      <a:srgbClr val="F48472"/>
    </a:custClr>
    <a:custClr name="60%">
      <a:srgbClr val="FFE566"/>
    </a:custClr>
    <a:custClr name="60%">
      <a:srgbClr val="6DC5E8"/>
    </a:custClr>
    <a:custClr name="60%">
      <a:srgbClr val="7FD3CB"/>
    </a:custClr>
    <a:custClr name="60%">
      <a:srgbClr val="FCA36B"/>
    </a:custClr>
    <a:custClr name="60%">
      <a:srgbClr val="C48FCE"/>
    </a:custClr>
    <a:custClr name="60%">
      <a:srgbClr val="DEDEE3"/>
    </a:custClr>
    <a:custClr name="60%">
      <a:srgbClr val="B0B9D7"/>
    </a:custClr>
    <a:custClr name="60%">
      <a:srgbClr val="CDD6F1"/>
    </a:custClr>
    <a:custClr name="60%">
      <a:srgbClr val="E9EFFF"/>
    </a:custClr>
    <a:custClr name="40%">
      <a:srgbClr val="F8A4AE"/>
    </a:custClr>
    <a:custClr name="40%">
      <a:srgbClr val="FFEE99"/>
    </a:custClr>
    <a:custClr name="40%">
      <a:srgbClr val="9ED8F0"/>
    </a:custClr>
    <a:custClr name="40%">
      <a:srgbClr val="AAE2DD"/>
    </a:custClr>
    <a:custClr name="40%">
      <a:srgbClr val="FDC29D"/>
    </a:custClr>
    <a:custClr name="40%">
      <a:srgbClr val="D7B5DF"/>
    </a:custClr>
    <a:custClr name="40%">
      <a:srgbClr val="E8E8EB"/>
    </a:custClr>
    <a:custClr name="40%">
      <a:srgbClr val="CAD1E5"/>
    </a:custClr>
    <a:custClr name="40%">
      <a:srgbClr val="DEE4F6"/>
    </a:custClr>
    <a:custClr name="40%">
      <a:srgbClr val="F1F5FF"/>
    </a:custClr>
    <a:custClr name="20%">
      <a:srgbClr val="FBD1D6"/>
    </a:custClr>
    <a:custClr name="20%">
      <a:srgbClr val="FFF6CC"/>
    </a:custClr>
    <a:custClr name="20%">
      <a:srgbClr val="CEECF7"/>
    </a:custClr>
    <a:custClr name="20%">
      <a:srgbClr val="D4F0EE"/>
    </a:custClr>
    <a:custClr name="20%">
      <a:srgbClr val="FEE0CE"/>
    </a:custClr>
    <a:custClr name="20%">
      <a:srgbClr val="EBDAEF"/>
    </a:custClr>
    <a:custClr name="20%">
      <a:srgbClr val="F2F1F3"/>
    </a:custClr>
    <a:custClr name="20%">
      <a:srgbClr val="E5E8F2"/>
    </a:custClr>
    <a:custClr name="20%">
      <a:srgbClr val="EEF1FA"/>
    </a:custClr>
    <a:custClr name="20%">
      <a:srgbClr val="F8FAFF"/>
    </a:custClr>
  </a:custClrLst>
  <a:extLst>
    <a:ext uri="{05A4C25C-085E-4340-85A3-A5531E510DB2}">
      <thm15:themeFamily xmlns:thm15="http://schemas.microsoft.com/office/thememl/2012/main" name="PowerPoint_Colliers" id="{C5674FA4-EF99-45CC-AF7E-6658BC2B4778}" vid="{08874F6C-3441-4D85-99EF-BC41431A3723}"/>
    </a:ext>
  </a:extLst>
</a:theme>
</file>

<file path=ppt/theme/theme6.xml><?xml version="1.0" encoding="utf-8"?>
<a:theme xmlns:a="http://schemas.openxmlformats.org/drawingml/2006/main" name="4_Colliers 16:9">
  <a:themeElements>
    <a:clrScheme name="Colliers">
      <a:dk1>
        <a:srgbClr val="4A4A4D"/>
      </a:dk1>
      <a:lt1>
        <a:srgbClr val="FFFFFF"/>
      </a:lt1>
      <a:dk2>
        <a:srgbClr val="25408F"/>
      </a:dk2>
      <a:lt2>
        <a:srgbClr val="CCCDD5"/>
      </a:lt2>
      <a:accent1>
        <a:srgbClr val="25408F"/>
      </a:accent1>
      <a:accent2>
        <a:srgbClr val="0C9ED9"/>
      </a:accent2>
      <a:accent3>
        <a:srgbClr val="B7E4F4"/>
      </a:accent3>
      <a:accent4>
        <a:srgbClr val="9EA2A2"/>
      </a:accent4>
      <a:accent5>
        <a:srgbClr val="ED1B34"/>
      </a:accent5>
      <a:accent6>
        <a:srgbClr val="FFD400"/>
      </a:accent6>
      <a:hlink>
        <a:srgbClr val="0C9ED9"/>
      </a:hlink>
      <a:folHlink>
        <a:srgbClr val="0C9ED9"/>
      </a:folHlink>
    </a:clrScheme>
    <a:fontScheme name="Collier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Dark blue 100%">
      <a:srgbClr val="25408F"/>
    </a:custClr>
    <a:custClr name="Dark blue 80%">
      <a:srgbClr val="5166A5"/>
    </a:custClr>
    <a:custClr name="Dark blue 60%">
      <a:srgbClr val="7C8CBC"/>
    </a:custClr>
    <a:custClr name="Dark blue 40%">
      <a:srgbClr val="A8B3D2"/>
    </a:custClr>
    <a:custClr name="Dark blue 20%">
      <a:srgbClr val="D3D9E9"/>
    </a:custClr>
    <a:custClr name="Medium blue 100%">
      <a:srgbClr val="0C9ED9"/>
    </a:custClr>
    <a:custClr name="Medium blue 80%">
      <a:srgbClr val="3DB1E1"/>
    </a:custClr>
    <a:custClr name="Medium blue 60%">
      <a:srgbClr val="6DC5E8"/>
    </a:custClr>
    <a:custClr name="Medium blue 40%">
      <a:srgbClr val="9ED8F0"/>
    </a:custClr>
    <a:custClr name="Medium blue 20%">
      <a:srgbClr val="CEECF7"/>
    </a:custClr>
    <a:custClr name="Light blue 100%">
      <a:srgbClr val="B7E4F4"/>
    </a:custClr>
    <a:custClr name="Light blue 80%">
      <a:srgbClr val="C5E9F6"/>
    </a:custClr>
    <a:custClr name="Light blue 60%">
      <a:srgbClr val="D4EFF8"/>
    </a:custClr>
    <a:custClr name="Light blue 40%">
      <a:srgbClr val="E2F4FB"/>
    </a:custClr>
    <a:custClr name="Light blue 20%">
      <a:srgbClr val="F1FAFD"/>
    </a:custClr>
    <a:custClr name="Dark grey 100%">
      <a:srgbClr val="4A4A4D"/>
    </a:custClr>
    <a:custClr name="Dark grey 80%">
      <a:srgbClr val="6E6E71"/>
    </a:custClr>
    <a:custClr name="Dark grey  60%">
      <a:srgbClr val="929294"/>
    </a:custClr>
    <a:custClr name="Dark grey 40%">
      <a:srgbClr val="B7B7B8"/>
    </a:custClr>
    <a:custClr name="Dark grey 20%">
      <a:srgbClr val="DBDBDB"/>
    </a:custClr>
    <a:custClr name="Light grey 100%">
      <a:srgbClr val="CCCDD5"/>
    </a:custClr>
    <a:custClr name="Light grey 80%">
      <a:srgbClr val="D6D7DD"/>
    </a:custClr>
    <a:custClr name="Light grey 60%">
      <a:srgbClr val="E0E1E6"/>
    </a:custClr>
    <a:custClr name="Light grey 40%">
      <a:srgbClr val="EBEBEE"/>
    </a:custClr>
    <a:custClr name="Light grey 20%">
      <a:srgbClr val="F5F5F7"/>
    </a:custClr>
    <a:custClr name="Yellow 100%">
      <a:srgbClr val="FFD400"/>
    </a:custClr>
    <a:custClr name="Yellow 80%">
      <a:srgbClr val="FFDD33"/>
    </a:custClr>
    <a:custClr name="Yellow 60%">
      <a:srgbClr val="FFE566"/>
    </a:custClr>
    <a:custClr name="Yellow 40%">
      <a:srgbClr val="FFEE99"/>
    </a:custClr>
    <a:custClr name="Yellow 20%">
      <a:srgbClr val="FFF6CC"/>
    </a:custClr>
    <a:custClr name="Red 100%">
      <a:srgbClr val="ED1B34"/>
    </a:custClr>
    <a:custClr name="Red 80%">
      <a:srgbClr val="F1495D"/>
    </a:custClr>
    <a:custClr name="Red 60%">
      <a:srgbClr val="F47685"/>
    </a:custClr>
    <a:custClr name="Red 40%">
      <a:srgbClr val="F8A4AE"/>
    </a:custClr>
    <a:custClr name="Red 20%">
      <a:srgbClr val="FBD1D6"/>
    </a:custClr>
    <a:custClr name="Orange 100%">
      <a:srgbClr val="F68B1F"/>
    </a:custClr>
    <a:custClr name="Orange 80%">
      <a:srgbClr val="F8A24C"/>
    </a:custClr>
    <a:custClr name="Orange 60%">
      <a:srgbClr val="FAB979"/>
    </a:custClr>
    <a:custClr name="Orange 40%">
      <a:srgbClr val="FBD1A5"/>
    </a:custClr>
    <a:custClr name="Orange 20%">
      <a:srgbClr val="FDE8D2"/>
    </a:custClr>
    <a:custClr name="Purple 100%">
      <a:srgbClr val="9F5F9F"/>
    </a:custClr>
    <a:custClr name="Purple 80%">
      <a:srgbClr val="B27FB2"/>
    </a:custClr>
    <a:custClr name="Purple 60%">
      <a:srgbClr val="C59FC5"/>
    </a:custClr>
    <a:custClr name="Purple 40%">
      <a:srgbClr val="D9BFD9"/>
    </a:custClr>
    <a:custClr name="Purple 20%">
      <a:srgbClr val="ECDFEC"/>
    </a:custClr>
    <a:custClr name="Teal 100%">
      <a:srgbClr val="339088"/>
    </a:custClr>
    <a:custClr name="Teal 80%">
      <a:srgbClr val="5CA6A0"/>
    </a:custClr>
    <a:custClr name="Teal 60%">
      <a:srgbClr val="85BCB8"/>
    </a:custClr>
    <a:custClr name="Teal 40%">
      <a:srgbClr val="ADD3CF"/>
    </a:custClr>
    <a:custClr name="Teal 20%">
      <a:srgbClr val="D6E9E7"/>
    </a:custClr>
  </a:custClrLst>
  <a:extLst>
    <a:ext uri="{05A4C25C-085E-4340-85A3-A5531E510DB2}">
      <thm15:themeFamily xmlns:thm15="http://schemas.microsoft.com/office/thememl/2012/main" name="Colliers.potx" id="{C7D0D467-E9DD-4476-AC6C-276E3E49E518}" vid="{217393A9-E8AC-4726-97EA-CBE206655A38}"/>
    </a:ext>
  </a:extLst>
</a:theme>
</file>

<file path=ppt/theme/theme7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8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100%">
      <a:srgbClr val="25408F"/>
    </a:custClr>
    <a:custClr name="Dark blue 80%">
      <a:srgbClr val="5166A5"/>
    </a:custClr>
    <a:custClr name="Dark blue 60%">
      <a:srgbClr val="7C8CBC"/>
    </a:custClr>
    <a:custClr name="Dark blue 40%">
      <a:srgbClr val="A8B3D2"/>
    </a:custClr>
    <a:custClr name="Dark blue 20%">
      <a:srgbClr val="D3D9E9"/>
    </a:custClr>
    <a:custClr name="Medium blue 100%">
      <a:srgbClr val="0C9ED9"/>
    </a:custClr>
    <a:custClr name="Medium blue 80%">
      <a:srgbClr val="3DB1E1"/>
    </a:custClr>
    <a:custClr name="Medium blue 60%">
      <a:srgbClr val="6DC5E8"/>
    </a:custClr>
    <a:custClr name="Medium blue 40%">
      <a:srgbClr val="9ED8F0"/>
    </a:custClr>
    <a:custClr name="Medium blue 20%">
      <a:srgbClr val="CEECF7"/>
    </a:custClr>
    <a:custClr name="Light blue 100%">
      <a:srgbClr val="B7E4F4"/>
    </a:custClr>
    <a:custClr name="Light blue 80%">
      <a:srgbClr val="C5E9F6"/>
    </a:custClr>
    <a:custClr name="Light blue 60%">
      <a:srgbClr val="D4EFF8"/>
    </a:custClr>
    <a:custClr name="Light blue 40%">
      <a:srgbClr val="E2F4FB"/>
    </a:custClr>
    <a:custClr name="Light blue 20%">
      <a:srgbClr val="F1FAFD"/>
    </a:custClr>
    <a:custClr name="Dark grey 100%">
      <a:srgbClr val="4A4A4D"/>
    </a:custClr>
    <a:custClr name="Dark grey 80%">
      <a:srgbClr val="6E6E71"/>
    </a:custClr>
    <a:custClr name="Dark grey  60%">
      <a:srgbClr val="929294"/>
    </a:custClr>
    <a:custClr name="Dark grey 40%">
      <a:srgbClr val="B7B7B8"/>
    </a:custClr>
    <a:custClr name="Dark grey 20%">
      <a:srgbClr val="DBDBDB"/>
    </a:custClr>
    <a:custClr name="Light grey 100%">
      <a:srgbClr val="CCCDD5"/>
    </a:custClr>
    <a:custClr name="Light grey 80%">
      <a:srgbClr val="D6D7DD"/>
    </a:custClr>
    <a:custClr name="Light grey 60%">
      <a:srgbClr val="E0E1E6"/>
    </a:custClr>
    <a:custClr name="Light grey 40%">
      <a:srgbClr val="EBEBEE"/>
    </a:custClr>
    <a:custClr name="Light grey 20%">
      <a:srgbClr val="F5F5F7"/>
    </a:custClr>
    <a:custClr name="Yellow 100%">
      <a:srgbClr val="FFD400"/>
    </a:custClr>
    <a:custClr name="Yellow 80%">
      <a:srgbClr val="FFDD33"/>
    </a:custClr>
    <a:custClr name="Yellow 60%">
      <a:srgbClr val="FFE566"/>
    </a:custClr>
    <a:custClr name="Yellow 40%">
      <a:srgbClr val="FFEE99"/>
    </a:custClr>
    <a:custClr name="Yellow 20%">
      <a:srgbClr val="FFF6CC"/>
    </a:custClr>
    <a:custClr name="Red 100%">
      <a:srgbClr val="ED1B34"/>
    </a:custClr>
    <a:custClr name="Red 80%">
      <a:srgbClr val="F1495D"/>
    </a:custClr>
    <a:custClr name="Red 60%">
      <a:srgbClr val="F47685"/>
    </a:custClr>
    <a:custClr name="Red 40%">
      <a:srgbClr val="F8A4AE"/>
    </a:custClr>
    <a:custClr name="Red 20%">
      <a:srgbClr val="FBD1D6"/>
    </a:custClr>
    <a:custClr name="Orange 100%">
      <a:srgbClr val="F68B1F"/>
    </a:custClr>
    <a:custClr name="Orange 80%">
      <a:srgbClr val="F8A24C"/>
    </a:custClr>
    <a:custClr name="Orange 60%">
      <a:srgbClr val="FAB979"/>
    </a:custClr>
    <a:custClr name="Orange 40%">
      <a:srgbClr val="FBD1A5"/>
    </a:custClr>
    <a:custClr name="Orange 20%">
      <a:srgbClr val="FDE8D2"/>
    </a:custClr>
    <a:custClr name="Purple 100%">
      <a:srgbClr val="9F5F9F"/>
    </a:custClr>
    <a:custClr name="Purple 80%">
      <a:srgbClr val="B27FB2"/>
    </a:custClr>
    <a:custClr name="Purple 60%">
      <a:srgbClr val="C59FC5"/>
    </a:custClr>
    <a:custClr name="Purple 40%">
      <a:srgbClr val="D9BFD9"/>
    </a:custClr>
    <a:custClr name="Purple 20%">
      <a:srgbClr val="ECDFEC"/>
    </a:custClr>
    <a:custClr name="Teal 100%">
      <a:srgbClr val="339088"/>
    </a:custClr>
    <a:custClr name="Teal 80%">
      <a:srgbClr val="5CA6A0"/>
    </a:custClr>
    <a:custClr name="Teal 60%">
      <a:srgbClr val="85BCB8"/>
    </a:custClr>
    <a:custClr name="Teal 40%">
      <a:srgbClr val="ADD3CF"/>
    </a:custClr>
    <a:custClr name="Teal 20%">
      <a:srgbClr val="D6E9E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100%">
      <a:srgbClr val="25408F"/>
    </a:custClr>
    <a:custClr name="Dark blue 80%">
      <a:srgbClr val="5166A5"/>
    </a:custClr>
    <a:custClr name="Dark blue 60%">
      <a:srgbClr val="7C8CBC"/>
    </a:custClr>
    <a:custClr name="Dark blue 40%">
      <a:srgbClr val="A8B3D2"/>
    </a:custClr>
    <a:custClr name="Dark blue 20%">
      <a:srgbClr val="D3D9E9"/>
    </a:custClr>
    <a:custClr name="Medium blue 100%">
      <a:srgbClr val="0C9ED9"/>
    </a:custClr>
    <a:custClr name="Medium blue 80%">
      <a:srgbClr val="3DB1E1"/>
    </a:custClr>
    <a:custClr name="Medium blue 60%">
      <a:srgbClr val="6DC5E8"/>
    </a:custClr>
    <a:custClr name="Medium blue 40%">
      <a:srgbClr val="9ED8F0"/>
    </a:custClr>
    <a:custClr name="Medium blue 20%">
      <a:srgbClr val="CEECF7"/>
    </a:custClr>
    <a:custClr name="Light blue 100%">
      <a:srgbClr val="B7E4F4"/>
    </a:custClr>
    <a:custClr name="Light blue 80%">
      <a:srgbClr val="C5E9F6"/>
    </a:custClr>
    <a:custClr name="Light blue 60%">
      <a:srgbClr val="D4EFF8"/>
    </a:custClr>
    <a:custClr name="Light blue 40%">
      <a:srgbClr val="E2F4FB"/>
    </a:custClr>
    <a:custClr name="Light blue 20%">
      <a:srgbClr val="F1FAFD"/>
    </a:custClr>
    <a:custClr name="Dark grey 100%">
      <a:srgbClr val="4A4A4D"/>
    </a:custClr>
    <a:custClr name="Dark grey 80%">
      <a:srgbClr val="6E6E71"/>
    </a:custClr>
    <a:custClr name="Dark grey  60%">
      <a:srgbClr val="929294"/>
    </a:custClr>
    <a:custClr name="Dark grey 40%">
      <a:srgbClr val="B7B7B8"/>
    </a:custClr>
    <a:custClr name="Dark grey 20%">
      <a:srgbClr val="DBDBDB"/>
    </a:custClr>
    <a:custClr name="Light grey 100%">
      <a:srgbClr val="CCCDD5"/>
    </a:custClr>
    <a:custClr name="Light grey 80%">
      <a:srgbClr val="D6D7DD"/>
    </a:custClr>
    <a:custClr name="Light grey 60%">
      <a:srgbClr val="E0E1E6"/>
    </a:custClr>
    <a:custClr name="Light grey 40%">
      <a:srgbClr val="EBEBEE"/>
    </a:custClr>
    <a:custClr name="Light grey 20%">
      <a:srgbClr val="F5F5F7"/>
    </a:custClr>
    <a:custClr name="Yellow 100%">
      <a:srgbClr val="FFD400"/>
    </a:custClr>
    <a:custClr name="Yellow 80%">
      <a:srgbClr val="FFDD33"/>
    </a:custClr>
    <a:custClr name="Yellow 60%">
      <a:srgbClr val="FFE566"/>
    </a:custClr>
    <a:custClr name="Yellow 40%">
      <a:srgbClr val="FFEE99"/>
    </a:custClr>
    <a:custClr name="Yellow 20%">
      <a:srgbClr val="FFF6CC"/>
    </a:custClr>
    <a:custClr name="Red 100%">
      <a:srgbClr val="ED1B34"/>
    </a:custClr>
    <a:custClr name="Red 80%">
      <a:srgbClr val="F1495D"/>
    </a:custClr>
    <a:custClr name="Red 60%">
      <a:srgbClr val="F47685"/>
    </a:custClr>
    <a:custClr name="Red 40%">
      <a:srgbClr val="F8A4AE"/>
    </a:custClr>
    <a:custClr name="Red 20%">
      <a:srgbClr val="FBD1D6"/>
    </a:custClr>
    <a:custClr name="Orange 100%">
      <a:srgbClr val="F68B1F"/>
    </a:custClr>
    <a:custClr name="Orange 80%">
      <a:srgbClr val="F8A24C"/>
    </a:custClr>
    <a:custClr name="Orange 60%">
      <a:srgbClr val="FAB979"/>
    </a:custClr>
    <a:custClr name="Orange 40%">
      <a:srgbClr val="FBD1A5"/>
    </a:custClr>
    <a:custClr name="Orange 20%">
      <a:srgbClr val="FDE8D2"/>
    </a:custClr>
    <a:custClr name="Purple 100%">
      <a:srgbClr val="9F5F9F"/>
    </a:custClr>
    <a:custClr name="Purple 80%">
      <a:srgbClr val="B27FB2"/>
    </a:custClr>
    <a:custClr name="Purple 60%">
      <a:srgbClr val="C59FC5"/>
    </a:custClr>
    <a:custClr name="Purple 40%">
      <a:srgbClr val="D9BFD9"/>
    </a:custClr>
    <a:custClr name="Purple 20%">
      <a:srgbClr val="ECDFEC"/>
    </a:custClr>
    <a:custClr name="Teal 100%">
      <a:srgbClr val="339088"/>
    </a:custClr>
    <a:custClr name="Teal 80%">
      <a:srgbClr val="5CA6A0"/>
    </a:custClr>
    <a:custClr name="Teal 60%">
      <a:srgbClr val="85BCB8"/>
    </a:custClr>
    <a:custClr name="Teal 40%">
      <a:srgbClr val="ADD3CF"/>
    </a:custClr>
    <a:custClr name="Teal 20%">
      <a:srgbClr val="D6E9E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TemplateConfiguration><![CDATA[{"elementsMetadata":[],"transformationConfigurations":[],"templateName":"Colliers","templateDescription":"","enableDocumentContentUpdater":true,"version":"1.10"}]]></TemplafyTemplateConfiguration>
</file>

<file path=customXml/item2.xml><?xml version="1.0" encoding="utf-8"?>
<TemplafyFormConfiguration><![CDATA[{"formFields":[{"required":tru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,{"required":false,"placeholder":"","lines":0,"type":"textBox","name":"PresentationSubtitle","label":"Presentation Subtitle","helpTexts":{"prefix":"","postfix":""},"spacing":{},"fullyQualifiedName":"PresentationSubtitle"}],"formDataEntries":[]}]]></TemplafyForm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1AC6B32444D4D960FF4E12ABB3DC6" ma:contentTypeVersion="13" ma:contentTypeDescription="Create a new document." ma:contentTypeScope="" ma:versionID="15a4b41ca84372aa5bc71a5a7f592299">
  <xsd:schema xmlns:xsd="http://www.w3.org/2001/XMLSchema" xmlns:xs="http://www.w3.org/2001/XMLSchema" xmlns:p="http://schemas.microsoft.com/office/2006/metadata/properties" xmlns:ns3="9d9ffadf-afc5-4516-8154-8b5556450e58" xmlns:ns4="dbfd51cd-500d-4a01-9743-c307b975cf8d" targetNamespace="http://schemas.microsoft.com/office/2006/metadata/properties" ma:root="true" ma:fieldsID="e72f19e92f672ef6694346f5b336323d" ns3:_="" ns4:_="">
    <xsd:import namespace="9d9ffadf-afc5-4516-8154-8b5556450e58"/>
    <xsd:import namespace="dbfd51cd-500d-4a01-9743-c307b975cf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ffadf-afc5-4516-8154-8b5556450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d51cd-500d-4a01-9743-c307b975cf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209378871764969","enableDocumentContentUpdater":true,"version":"1.10"}]]></TemplafySlideTemplateConfiguration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7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9BB1266-4864-411A-84DE-2ED7BC81715F}">
  <ds:schemaRefs/>
</ds:datastoreItem>
</file>

<file path=customXml/itemProps2.xml><?xml version="1.0" encoding="utf-8"?>
<ds:datastoreItem xmlns:ds="http://schemas.openxmlformats.org/officeDocument/2006/customXml" ds:itemID="{78C21A5E-8450-4DBC-8908-F4B250EEC97D}">
  <ds:schemaRefs/>
</ds:datastoreItem>
</file>

<file path=customXml/itemProps3.xml><?xml version="1.0" encoding="utf-8"?>
<ds:datastoreItem xmlns:ds="http://schemas.openxmlformats.org/officeDocument/2006/customXml" ds:itemID="{355335CE-0C24-42C1-9865-B2D5344B8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ffadf-afc5-4516-8154-8b5556450e58"/>
    <ds:schemaRef ds:uri="dbfd51cd-500d-4a01-9743-c307b975c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382A23F-5EE3-4424-B0A3-F682982DF6E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28697EB-7513-46E5-B38F-FBA34E8DCAB0}">
  <ds:schemaRefs/>
</ds:datastoreItem>
</file>

<file path=customXml/itemProps6.xml><?xml version="1.0" encoding="utf-8"?>
<ds:datastoreItem xmlns:ds="http://schemas.openxmlformats.org/officeDocument/2006/customXml" ds:itemID="{88552C90-C768-4C10-B41F-95E43B78C8DE}">
  <ds:schemaRefs>
    <ds:schemaRef ds:uri="dbfd51cd-500d-4a01-9743-c307b975cf8d"/>
    <ds:schemaRef ds:uri="9d9ffadf-afc5-4516-8154-8b5556450e58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C81BE6BD-9C91-4F8D-9F2B-4B75EAC59EC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361</Words>
  <Application>Microsoft Macintosh PowerPoint</Application>
  <PresentationFormat>Widescreen</PresentationFormat>
  <Paragraphs>68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Gill Sans MT</vt:lpstr>
      <vt:lpstr>Merriweather Light</vt:lpstr>
      <vt:lpstr>MerriweatherLight</vt:lpstr>
      <vt:lpstr>Open Sans</vt:lpstr>
      <vt:lpstr>Open Sans Light</vt:lpstr>
      <vt:lpstr>Colliers 16:9</vt:lpstr>
      <vt:lpstr>1_Colliers 16:9</vt:lpstr>
      <vt:lpstr>2_Colliers 16:9</vt:lpstr>
      <vt:lpstr>3_Colliers 16:9</vt:lpstr>
      <vt:lpstr>PowerPoint_Colliers</vt:lpstr>
      <vt:lpstr>4_Colliers 16:9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NĪAA Priekšlikumi nekustamā īpašuma attīstības veicināšanai Rīgā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Agija Verdina | COLLIERS</dc:creator>
  <cp:lastModifiedBy>Laura Bluša | SAA</cp:lastModifiedBy>
  <cp:revision>16</cp:revision>
  <dcterms:created xsi:type="dcterms:W3CDTF">2020-04-24T17:37:16Z</dcterms:created>
  <dcterms:modified xsi:type="dcterms:W3CDTF">2025-05-07T09:14:43Z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0x0101004E51AC6B32444D4D960FF4E12ABB3DC6</vt:lpwstr>
  </property>
</Properties>
</file>